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EB Garamond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EB Garamond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8F11B3-0DE3-4484-967E-C4FFC51CF28E}">
  <a:tblStyle styleId="{7A8F11B3-0DE3-4484-967E-C4FFC51CF2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3A43149-BF85-480B-8822-C73B2F92876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.fntdata"/><Relationship Id="rId20" Type="http://schemas.openxmlformats.org/officeDocument/2006/relationships/slide" Target="slides/slide15.xml"/><Relationship Id="rId42" Type="http://schemas.openxmlformats.org/officeDocument/2006/relationships/font" Target="fonts/EBGaramond-boldItalic.fntdata"/><Relationship Id="rId41" Type="http://schemas.openxmlformats.org/officeDocument/2006/relationships/font" Target="fonts/EBGaramond-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19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EBGaramondExtraBold-boldItalic.fntdata"/><Relationship Id="rId25" Type="http://schemas.openxmlformats.org/officeDocument/2006/relationships/slide" Target="slides/slide20.xml"/><Relationship Id="rId47" Type="http://schemas.openxmlformats.org/officeDocument/2006/relationships/font" Target="fonts/EBGaramondExtra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EBGaramond-regular.fntdata"/><Relationship Id="rId16" Type="http://schemas.openxmlformats.org/officeDocument/2006/relationships/slide" Target="slides/slide11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cc84054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cc84054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33232309e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33232309e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3232309e0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33232309e0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3232309e0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3232309e0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3232309e0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33232309e0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3232309e0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33232309e0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3575a651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3575a651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359ad4aea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359ad4aea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359ad4a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359ad4a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3575a6514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3575a651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359ad4aea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359ad4ae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35bd009e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35bd009e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59ad4ae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359ad4ae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359ad4ae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359ad4ae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359ad4aea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359ad4aea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5623183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35623183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57fb0a7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357fb0a7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357fb0a7e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357fb0a7e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357fb0a7e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357fb0a7e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357fb0a7e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357fb0a7e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35623183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35623183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35bd009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35bd009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35bd009e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35bd009e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35bd009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35bd00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35bd009e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35bd009e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325fe7a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325fe7a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3232309e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3232309e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3232309e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3232309e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30325" y="757762"/>
            <a:ext cx="7493100" cy="32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30325" y="3879238"/>
            <a:ext cx="55017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996300" y="4107250"/>
            <a:ext cx="71514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2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2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2461205" y="2131502"/>
            <a:ext cx="42603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2452241" y="3309532"/>
            <a:ext cx="42603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1252500" y="2628925"/>
            <a:ext cx="5032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317006" y="1341400"/>
            <a:ext cx="954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252500" y="3563425"/>
            <a:ext cx="42963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83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152475"/>
            <a:ext cx="77040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0227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5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520670" y="1663000"/>
            <a:ext cx="14511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6172195" y="3051875"/>
            <a:ext cx="14511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520675" y="2092614"/>
            <a:ext cx="51606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2462725" y="3481464"/>
            <a:ext cx="51606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7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7"/>
          <p:cNvSpPr txBox="1"/>
          <p:nvPr>
            <p:ph type="title"/>
          </p:nvPr>
        </p:nvSpPr>
        <p:spPr>
          <a:xfrm>
            <a:off x="4572000" y="912000"/>
            <a:ext cx="3852000" cy="6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0" y="1589400"/>
            <a:ext cx="3852000" cy="26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8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8"/>
          <p:cNvSpPr txBox="1"/>
          <p:nvPr>
            <p:ph type="title"/>
          </p:nvPr>
        </p:nvSpPr>
        <p:spPr>
          <a:xfrm>
            <a:off x="1688550" y="1719750"/>
            <a:ext cx="5766900" cy="17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9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9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796200" y="1410900"/>
            <a:ext cx="3322200" cy="10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796200" y="2483105"/>
            <a:ext cx="33222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996300" y="4107250"/>
            <a:ext cx="71514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/>
        </p:txBody>
      </p:sp>
      <p:cxnSp>
        <p:nvCxnSpPr>
          <p:cNvPr id="52" name="Google Shape;52;p10"/>
          <p:cNvCxnSpPr/>
          <p:nvPr/>
        </p:nvCxnSpPr>
        <p:spPr>
          <a:xfrm>
            <a:off x="326250" y="-185550"/>
            <a:ext cx="0" cy="552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8817775" y="-185550"/>
            <a:ext cx="0" cy="552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b="1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localhost:58199/lab/tree/Reinforcement%20Learning/Final%20Project%20v2/Blackjack_actions_final.ipynb?#Building-a-Q-Learning-agent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4"/>
          <p:cNvGrpSpPr/>
          <p:nvPr/>
        </p:nvGrpSpPr>
        <p:grpSpPr>
          <a:xfrm>
            <a:off x="728399" y="2097388"/>
            <a:ext cx="4553728" cy="1021800"/>
            <a:chOff x="1033175" y="1880800"/>
            <a:chExt cx="7077600" cy="1021800"/>
          </a:xfrm>
        </p:grpSpPr>
        <p:sp>
          <p:nvSpPr>
            <p:cNvPr id="67" name="Google Shape;67;p14"/>
            <p:cNvSpPr/>
            <p:nvPr/>
          </p:nvSpPr>
          <p:spPr>
            <a:xfrm>
              <a:off x="1033175" y="1880800"/>
              <a:ext cx="7077600" cy="10218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174821" y="1974182"/>
              <a:ext cx="6794100" cy="849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4"/>
          <p:cNvSpPr/>
          <p:nvPr/>
        </p:nvSpPr>
        <p:spPr>
          <a:xfrm>
            <a:off x="4367554" y="2454023"/>
            <a:ext cx="408900" cy="370500"/>
          </a:xfrm>
          <a:prstGeom prst="star5">
            <a:avLst>
              <a:gd fmla="val 19746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930325" y="3879238"/>
            <a:ext cx="55017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4: Sherry Xu,  Wen Yao,  Chelsea Liu, Michelle Peng</a:t>
            </a: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 rot="3166050">
            <a:off x="4808123" y="-238024"/>
            <a:ext cx="6627370" cy="3266201"/>
            <a:chOff x="2025175" y="3723750"/>
            <a:chExt cx="3536375" cy="1742850"/>
          </a:xfrm>
        </p:grpSpPr>
        <p:sp>
          <p:nvSpPr>
            <p:cNvPr id="72" name="Google Shape;72;p14"/>
            <p:cNvSpPr/>
            <p:nvPr/>
          </p:nvSpPr>
          <p:spPr>
            <a:xfrm>
              <a:off x="2089350" y="3723750"/>
              <a:ext cx="3408825" cy="1383975"/>
            </a:xfrm>
            <a:custGeom>
              <a:rect b="b" l="l" r="r" t="t"/>
              <a:pathLst>
                <a:path extrusionOk="0" h="55359" w="136353">
                  <a:moveTo>
                    <a:pt x="47278" y="55359"/>
                  </a:moveTo>
                  <a:lnTo>
                    <a:pt x="89074" y="55359"/>
                  </a:lnTo>
                  <a:cubicBezTo>
                    <a:pt x="115090" y="55359"/>
                    <a:pt x="136352" y="34065"/>
                    <a:pt x="136352" y="8081"/>
                  </a:cubicBezTo>
                  <a:lnTo>
                    <a:pt x="136352" y="0"/>
                  </a:lnTo>
                  <a:lnTo>
                    <a:pt x="1" y="0"/>
                  </a:lnTo>
                  <a:lnTo>
                    <a:pt x="1" y="8081"/>
                  </a:lnTo>
                  <a:cubicBezTo>
                    <a:pt x="1" y="34065"/>
                    <a:pt x="21263" y="55359"/>
                    <a:pt x="47278" y="55359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089350" y="3778400"/>
              <a:ext cx="3408825" cy="1329325"/>
            </a:xfrm>
            <a:custGeom>
              <a:rect b="b" l="l" r="r" t="t"/>
              <a:pathLst>
                <a:path extrusionOk="0" h="53173" w="136353">
                  <a:moveTo>
                    <a:pt x="42208" y="18189"/>
                  </a:moveTo>
                  <a:lnTo>
                    <a:pt x="11693" y="39642"/>
                  </a:lnTo>
                  <a:cubicBezTo>
                    <a:pt x="11947" y="39959"/>
                    <a:pt x="12200" y="40244"/>
                    <a:pt x="12454" y="40529"/>
                  </a:cubicBezTo>
                  <a:lnTo>
                    <a:pt x="42969" y="19077"/>
                  </a:lnTo>
                  <a:cubicBezTo>
                    <a:pt x="42715" y="18792"/>
                    <a:pt x="42462" y="18475"/>
                    <a:pt x="42208" y="18189"/>
                  </a:cubicBezTo>
                  <a:close/>
                  <a:moveTo>
                    <a:pt x="37075" y="1"/>
                  </a:moveTo>
                  <a:lnTo>
                    <a:pt x="1" y="1"/>
                  </a:lnTo>
                  <a:lnTo>
                    <a:pt x="1" y="1237"/>
                  </a:lnTo>
                  <a:lnTo>
                    <a:pt x="37075" y="1237"/>
                  </a:lnTo>
                  <a:close/>
                  <a:moveTo>
                    <a:pt x="99278" y="1237"/>
                  </a:moveTo>
                  <a:lnTo>
                    <a:pt x="136352" y="1237"/>
                  </a:lnTo>
                  <a:lnTo>
                    <a:pt x="136352" y="1"/>
                  </a:lnTo>
                  <a:lnTo>
                    <a:pt x="99278" y="1"/>
                  </a:lnTo>
                  <a:close/>
                  <a:moveTo>
                    <a:pt x="93384" y="19077"/>
                  </a:moveTo>
                  <a:lnTo>
                    <a:pt x="123867" y="40529"/>
                  </a:lnTo>
                  <a:cubicBezTo>
                    <a:pt x="124152" y="40244"/>
                    <a:pt x="124406" y="39959"/>
                    <a:pt x="124659" y="39642"/>
                  </a:cubicBezTo>
                  <a:lnTo>
                    <a:pt x="94144" y="18189"/>
                  </a:lnTo>
                  <a:cubicBezTo>
                    <a:pt x="93891" y="18475"/>
                    <a:pt x="93637" y="18792"/>
                    <a:pt x="93384" y="19077"/>
                  </a:cubicBezTo>
                  <a:close/>
                  <a:moveTo>
                    <a:pt x="83973" y="53173"/>
                  </a:moveTo>
                  <a:lnTo>
                    <a:pt x="83973" y="24400"/>
                  </a:lnTo>
                  <a:cubicBezTo>
                    <a:pt x="83180" y="24527"/>
                    <a:pt x="82388" y="24590"/>
                    <a:pt x="81564" y="24590"/>
                  </a:cubicBezTo>
                  <a:lnTo>
                    <a:pt x="54757" y="24590"/>
                  </a:lnTo>
                  <a:cubicBezTo>
                    <a:pt x="53965" y="24590"/>
                    <a:pt x="53172" y="24527"/>
                    <a:pt x="52380" y="24400"/>
                  </a:cubicBezTo>
                  <a:lnTo>
                    <a:pt x="52380" y="53173"/>
                  </a:lnTo>
                  <a:lnTo>
                    <a:pt x="53774" y="53173"/>
                  </a:lnTo>
                  <a:lnTo>
                    <a:pt x="53774" y="25129"/>
                  </a:lnTo>
                  <a:lnTo>
                    <a:pt x="82578" y="25129"/>
                  </a:lnTo>
                  <a:lnTo>
                    <a:pt x="82578" y="53173"/>
                  </a:lnTo>
                  <a:lnTo>
                    <a:pt x="83973" y="53173"/>
                  </a:lnTo>
                  <a:lnTo>
                    <a:pt x="83973" y="53173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998775" y="3723750"/>
              <a:ext cx="1589950" cy="690800"/>
            </a:xfrm>
            <a:custGeom>
              <a:rect b="b" l="l" r="r" t="t"/>
              <a:pathLst>
                <a:path extrusionOk="0" h="27632" w="63598">
                  <a:moveTo>
                    <a:pt x="18380" y="27632"/>
                  </a:moveTo>
                  <a:lnTo>
                    <a:pt x="45187" y="27632"/>
                  </a:lnTo>
                  <a:cubicBezTo>
                    <a:pt x="50257" y="27632"/>
                    <a:pt x="54852" y="25097"/>
                    <a:pt x="58211" y="21041"/>
                  </a:cubicBezTo>
                  <a:cubicBezTo>
                    <a:pt x="61538" y="16985"/>
                    <a:pt x="63598" y="11376"/>
                    <a:pt x="63598" y="5197"/>
                  </a:cubicBezTo>
                  <a:lnTo>
                    <a:pt x="63598" y="412"/>
                  </a:lnTo>
                  <a:cubicBezTo>
                    <a:pt x="63598" y="286"/>
                    <a:pt x="63598" y="127"/>
                    <a:pt x="63598" y="0"/>
                  </a:cubicBezTo>
                  <a:lnTo>
                    <a:pt x="62204" y="0"/>
                  </a:lnTo>
                  <a:cubicBezTo>
                    <a:pt x="62204" y="127"/>
                    <a:pt x="62204" y="286"/>
                    <a:pt x="62204" y="412"/>
                  </a:cubicBezTo>
                  <a:lnTo>
                    <a:pt x="62204" y="5197"/>
                  </a:lnTo>
                  <a:cubicBezTo>
                    <a:pt x="62204" y="10901"/>
                    <a:pt x="60302" y="16098"/>
                    <a:pt x="57197" y="19837"/>
                  </a:cubicBezTo>
                  <a:cubicBezTo>
                    <a:pt x="54123" y="23608"/>
                    <a:pt x="49877" y="25921"/>
                    <a:pt x="45187" y="25921"/>
                  </a:cubicBezTo>
                  <a:lnTo>
                    <a:pt x="18380" y="25921"/>
                  </a:lnTo>
                  <a:cubicBezTo>
                    <a:pt x="13722" y="25921"/>
                    <a:pt x="9476" y="23608"/>
                    <a:pt x="6370" y="19837"/>
                  </a:cubicBezTo>
                  <a:cubicBezTo>
                    <a:pt x="3296" y="16098"/>
                    <a:pt x="1395" y="10901"/>
                    <a:pt x="1395" y="5197"/>
                  </a:cubicBezTo>
                  <a:lnTo>
                    <a:pt x="1395" y="412"/>
                  </a:lnTo>
                  <a:cubicBezTo>
                    <a:pt x="1395" y="286"/>
                    <a:pt x="1395" y="127"/>
                    <a:pt x="1395" y="0"/>
                  </a:cubicBezTo>
                  <a:lnTo>
                    <a:pt x="1" y="0"/>
                  </a:lnTo>
                  <a:cubicBezTo>
                    <a:pt x="1" y="127"/>
                    <a:pt x="1" y="286"/>
                    <a:pt x="1" y="412"/>
                  </a:cubicBezTo>
                  <a:lnTo>
                    <a:pt x="1" y="5197"/>
                  </a:lnTo>
                  <a:cubicBezTo>
                    <a:pt x="1" y="11376"/>
                    <a:pt x="2061" y="16985"/>
                    <a:pt x="5388" y="21041"/>
                  </a:cubicBezTo>
                  <a:cubicBezTo>
                    <a:pt x="8747" y="25097"/>
                    <a:pt x="13341" y="27632"/>
                    <a:pt x="18380" y="27632"/>
                  </a:cubicBezTo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025175" y="3723750"/>
              <a:ext cx="3536375" cy="1461600"/>
            </a:xfrm>
            <a:custGeom>
              <a:rect b="b" l="l" r="r" t="t"/>
              <a:pathLst>
                <a:path extrusionOk="0" h="58464" w="141455">
                  <a:moveTo>
                    <a:pt x="41353" y="58464"/>
                  </a:moveTo>
                  <a:lnTo>
                    <a:pt x="100102" y="58464"/>
                  </a:lnTo>
                  <a:cubicBezTo>
                    <a:pt x="111478" y="58464"/>
                    <a:pt x="121840" y="52792"/>
                    <a:pt x="129318" y="43666"/>
                  </a:cubicBezTo>
                  <a:cubicBezTo>
                    <a:pt x="136828" y="34540"/>
                    <a:pt x="141454" y="21928"/>
                    <a:pt x="141454" y="8081"/>
                  </a:cubicBezTo>
                  <a:lnTo>
                    <a:pt x="141454" y="0"/>
                  </a:lnTo>
                  <a:lnTo>
                    <a:pt x="136384" y="0"/>
                  </a:lnTo>
                  <a:lnTo>
                    <a:pt x="136384" y="8081"/>
                  </a:lnTo>
                  <a:cubicBezTo>
                    <a:pt x="136384" y="20217"/>
                    <a:pt x="132296" y="31276"/>
                    <a:pt x="125737" y="39261"/>
                  </a:cubicBezTo>
                  <a:cubicBezTo>
                    <a:pt x="119146" y="47278"/>
                    <a:pt x="110083" y="52253"/>
                    <a:pt x="100102" y="52253"/>
                  </a:cubicBezTo>
                  <a:lnTo>
                    <a:pt x="41353" y="52253"/>
                  </a:lnTo>
                  <a:cubicBezTo>
                    <a:pt x="31403" y="52253"/>
                    <a:pt x="22341" y="47278"/>
                    <a:pt x="15750" y="39261"/>
                  </a:cubicBezTo>
                  <a:cubicBezTo>
                    <a:pt x="9190" y="31276"/>
                    <a:pt x="5103" y="20217"/>
                    <a:pt x="5103" y="8081"/>
                  </a:cubicBezTo>
                  <a:lnTo>
                    <a:pt x="5103" y="0"/>
                  </a:lnTo>
                  <a:lnTo>
                    <a:pt x="1" y="0"/>
                  </a:lnTo>
                  <a:lnTo>
                    <a:pt x="1" y="8081"/>
                  </a:lnTo>
                  <a:cubicBezTo>
                    <a:pt x="1" y="21928"/>
                    <a:pt x="4659" y="34540"/>
                    <a:pt x="12169" y="43666"/>
                  </a:cubicBezTo>
                  <a:cubicBezTo>
                    <a:pt x="19647" y="52792"/>
                    <a:pt x="29977" y="58464"/>
                    <a:pt x="41353" y="58464"/>
                  </a:cubicBezTo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793350" y="3723750"/>
              <a:ext cx="1768200" cy="1461600"/>
            </a:xfrm>
            <a:custGeom>
              <a:rect b="b" l="l" r="r" t="t"/>
              <a:pathLst>
                <a:path extrusionOk="0" h="58464" w="70728">
                  <a:moveTo>
                    <a:pt x="1" y="58464"/>
                  </a:moveTo>
                  <a:lnTo>
                    <a:pt x="29375" y="58464"/>
                  </a:lnTo>
                  <a:cubicBezTo>
                    <a:pt x="40751" y="58464"/>
                    <a:pt x="51113" y="52792"/>
                    <a:pt x="58591" y="43666"/>
                  </a:cubicBezTo>
                  <a:cubicBezTo>
                    <a:pt x="66101" y="34540"/>
                    <a:pt x="70727" y="21928"/>
                    <a:pt x="70727" y="8081"/>
                  </a:cubicBezTo>
                  <a:lnTo>
                    <a:pt x="70727" y="0"/>
                  </a:lnTo>
                  <a:lnTo>
                    <a:pt x="65657" y="0"/>
                  </a:lnTo>
                  <a:lnTo>
                    <a:pt x="65657" y="8081"/>
                  </a:lnTo>
                  <a:cubicBezTo>
                    <a:pt x="65657" y="20217"/>
                    <a:pt x="61569" y="31276"/>
                    <a:pt x="55010" y="39261"/>
                  </a:cubicBezTo>
                  <a:cubicBezTo>
                    <a:pt x="48419" y="47278"/>
                    <a:pt x="39356" y="52253"/>
                    <a:pt x="29375" y="52253"/>
                  </a:cubicBezTo>
                  <a:lnTo>
                    <a:pt x="1" y="52253"/>
                  </a:lnTo>
                  <a:lnTo>
                    <a:pt x="1" y="58464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777500" y="4625250"/>
              <a:ext cx="152125" cy="317700"/>
            </a:xfrm>
            <a:custGeom>
              <a:rect b="b" l="l" r="r" t="t"/>
              <a:pathLst>
                <a:path extrusionOk="0" h="12708" w="6085">
                  <a:moveTo>
                    <a:pt x="6085" y="3993"/>
                  </a:moveTo>
                  <a:lnTo>
                    <a:pt x="5768" y="8335"/>
                  </a:lnTo>
                  <a:cubicBezTo>
                    <a:pt x="5926" y="8778"/>
                    <a:pt x="2156" y="12708"/>
                    <a:pt x="2314" y="10680"/>
                  </a:cubicBezTo>
                  <a:lnTo>
                    <a:pt x="2504" y="8461"/>
                  </a:lnTo>
                  <a:cubicBezTo>
                    <a:pt x="2568" y="7511"/>
                    <a:pt x="2631" y="7638"/>
                    <a:pt x="2124" y="6845"/>
                  </a:cubicBezTo>
                  <a:lnTo>
                    <a:pt x="254" y="3898"/>
                  </a:lnTo>
                  <a:cubicBezTo>
                    <a:pt x="1" y="3486"/>
                    <a:pt x="413" y="730"/>
                    <a:pt x="793" y="349"/>
                  </a:cubicBezTo>
                  <a:cubicBezTo>
                    <a:pt x="1142" y="1"/>
                    <a:pt x="1744" y="1"/>
                    <a:pt x="2124" y="349"/>
                  </a:cubicBezTo>
                  <a:lnTo>
                    <a:pt x="6085" y="3993"/>
                  </a:lnTo>
                  <a:close/>
                </a:path>
              </a:pathLst>
            </a:custGeom>
            <a:solidFill>
              <a:srgbClr val="EEBA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808400" y="4619725"/>
              <a:ext cx="173525" cy="170325"/>
            </a:xfrm>
            <a:custGeom>
              <a:rect b="b" l="l" r="r" t="t"/>
              <a:pathLst>
                <a:path extrusionOk="0" h="6813" w="6941">
                  <a:moveTo>
                    <a:pt x="1934" y="412"/>
                  </a:moveTo>
                  <a:lnTo>
                    <a:pt x="5926" y="4278"/>
                  </a:lnTo>
                  <a:cubicBezTo>
                    <a:pt x="6940" y="5260"/>
                    <a:pt x="5419" y="6813"/>
                    <a:pt x="4405" y="5831"/>
                  </a:cubicBezTo>
                  <a:lnTo>
                    <a:pt x="444" y="1965"/>
                  </a:lnTo>
                  <a:cubicBezTo>
                    <a:pt x="1" y="1553"/>
                    <a:pt x="1" y="856"/>
                    <a:pt x="413" y="412"/>
                  </a:cubicBezTo>
                  <a:lnTo>
                    <a:pt x="413" y="412"/>
                  </a:lnTo>
                  <a:cubicBezTo>
                    <a:pt x="825" y="0"/>
                    <a:pt x="1522" y="0"/>
                    <a:pt x="1934" y="412"/>
                  </a:cubicBezTo>
                </a:path>
              </a:pathLst>
            </a:custGeom>
            <a:solidFill>
              <a:srgbClr val="FCD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707000" y="4714775"/>
              <a:ext cx="257500" cy="449200"/>
            </a:xfrm>
            <a:custGeom>
              <a:rect b="b" l="l" r="r" t="t"/>
              <a:pathLst>
                <a:path extrusionOk="0" h="17968" w="10300">
                  <a:moveTo>
                    <a:pt x="10299" y="1173"/>
                  </a:moveTo>
                  <a:lnTo>
                    <a:pt x="10299" y="12390"/>
                  </a:lnTo>
                  <a:cubicBezTo>
                    <a:pt x="10299" y="13214"/>
                    <a:pt x="10077" y="13595"/>
                    <a:pt x="8810" y="14894"/>
                  </a:cubicBezTo>
                  <a:lnTo>
                    <a:pt x="5926" y="17904"/>
                  </a:lnTo>
                  <a:lnTo>
                    <a:pt x="1" y="17967"/>
                  </a:lnTo>
                  <a:lnTo>
                    <a:pt x="856" y="14323"/>
                  </a:lnTo>
                  <a:cubicBezTo>
                    <a:pt x="888" y="14260"/>
                    <a:pt x="1" y="12327"/>
                    <a:pt x="159" y="11535"/>
                  </a:cubicBezTo>
                  <a:lnTo>
                    <a:pt x="1300" y="5578"/>
                  </a:lnTo>
                  <a:cubicBezTo>
                    <a:pt x="1395" y="5071"/>
                    <a:pt x="4120" y="5292"/>
                    <a:pt x="4405" y="5736"/>
                  </a:cubicBezTo>
                  <a:lnTo>
                    <a:pt x="5134" y="6877"/>
                  </a:lnTo>
                  <a:cubicBezTo>
                    <a:pt x="5546" y="7542"/>
                    <a:pt x="5704" y="7637"/>
                    <a:pt x="6306" y="7194"/>
                  </a:cubicBezTo>
                  <a:lnTo>
                    <a:pt x="7035" y="6592"/>
                  </a:lnTo>
                  <a:cubicBezTo>
                    <a:pt x="7732" y="6085"/>
                    <a:pt x="7574" y="6243"/>
                    <a:pt x="7606" y="5387"/>
                  </a:cubicBezTo>
                  <a:lnTo>
                    <a:pt x="7701" y="1078"/>
                  </a:lnTo>
                  <a:lnTo>
                    <a:pt x="9348" y="222"/>
                  </a:lnTo>
                  <a:cubicBezTo>
                    <a:pt x="9824" y="1"/>
                    <a:pt x="10299" y="666"/>
                    <a:pt x="10299" y="1173"/>
                  </a:cubicBezTo>
                </a:path>
              </a:pathLst>
            </a:custGeom>
            <a:solidFill>
              <a:srgbClr val="FF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686400" y="5118000"/>
              <a:ext cx="219475" cy="348600"/>
            </a:xfrm>
            <a:custGeom>
              <a:rect b="b" l="l" r="r" t="t"/>
              <a:pathLst>
                <a:path extrusionOk="0" h="13944" w="8779">
                  <a:moveTo>
                    <a:pt x="8778" y="1"/>
                  </a:moveTo>
                  <a:lnTo>
                    <a:pt x="1" y="1"/>
                  </a:lnTo>
                  <a:lnTo>
                    <a:pt x="1" y="13943"/>
                  </a:lnTo>
                  <a:lnTo>
                    <a:pt x="8778" y="13943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54A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795725" y="5118000"/>
              <a:ext cx="110150" cy="348600"/>
            </a:xfrm>
            <a:custGeom>
              <a:rect b="b" l="l" r="r" t="t"/>
              <a:pathLst>
                <a:path extrusionOk="0" h="13944" w="4406">
                  <a:moveTo>
                    <a:pt x="4405" y="1"/>
                  </a:moveTo>
                  <a:lnTo>
                    <a:pt x="1" y="1"/>
                  </a:lnTo>
                  <a:lnTo>
                    <a:pt x="1" y="13943"/>
                  </a:lnTo>
                  <a:lnTo>
                    <a:pt x="4405" y="13943"/>
                  </a:lnTo>
                  <a:lnTo>
                    <a:pt x="4405" y="1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531125" y="4557925"/>
              <a:ext cx="328000" cy="340675"/>
            </a:xfrm>
            <a:custGeom>
              <a:rect b="b" l="l" r="r" t="t"/>
              <a:pathLst>
                <a:path extrusionOk="0" h="13627" w="13120">
                  <a:moveTo>
                    <a:pt x="350" y="4120"/>
                  </a:moveTo>
                  <a:lnTo>
                    <a:pt x="5895" y="159"/>
                  </a:lnTo>
                  <a:cubicBezTo>
                    <a:pt x="6148" y="0"/>
                    <a:pt x="6529" y="32"/>
                    <a:pt x="6687" y="286"/>
                  </a:cubicBezTo>
                  <a:lnTo>
                    <a:pt x="12930" y="8714"/>
                  </a:lnTo>
                  <a:cubicBezTo>
                    <a:pt x="13120" y="8968"/>
                    <a:pt x="13056" y="9317"/>
                    <a:pt x="12771" y="9507"/>
                  </a:cubicBezTo>
                  <a:lnTo>
                    <a:pt x="7226" y="13436"/>
                  </a:lnTo>
                  <a:cubicBezTo>
                    <a:pt x="6972" y="13626"/>
                    <a:pt x="6592" y="13563"/>
                    <a:pt x="6434" y="13341"/>
                  </a:cubicBezTo>
                  <a:lnTo>
                    <a:pt x="191" y="4880"/>
                  </a:lnTo>
                  <a:cubicBezTo>
                    <a:pt x="1" y="4627"/>
                    <a:pt x="64" y="4278"/>
                    <a:pt x="350" y="4120"/>
                  </a:cubicBez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561250" y="4681500"/>
              <a:ext cx="20600" cy="19825"/>
            </a:xfrm>
            <a:custGeom>
              <a:rect b="b" l="l" r="r" t="t"/>
              <a:pathLst>
                <a:path extrusionOk="0" h="793" w="824">
                  <a:moveTo>
                    <a:pt x="412" y="349"/>
                  </a:moveTo>
                  <a:cubicBezTo>
                    <a:pt x="317" y="64"/>
                    <a:pt x="729" y="1"/>
                    <a:pt x="792" y="318"/>
                  </a:cubicBezTo>
                  <a:cubicBezTo>
                    <a:pt x="824" y="476"/>
                    <a:pt x="761" y="698"/>
                    <a:pt x="792" y="793"/>
                  </a:cubicBezTo>
                  <a:cubicBezTo>
                    <a:pt x="666" y="729"/>
                    <a:pt x="475" y="761"/>
                    <a:pt x="317" y="698"/>
                  </a:cubicBezTo>
                  <a:cubicBezTo>
                    <a:pt x="0" y="571"/>
                    <a:pt x="159" y="159"/>
                    <a:pt x="412" y="349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550950" y="4664075"/>
              <a:ext cx="19825" cy="21425"/>
            </a:xfrm>
            <a:custGeom>
              <a:rect b="b" l="l" r="r" t="t"/>
              <a:pathLst>
                <a:path extrusionOk="0" h="857" w="793">
                  <a:moveTo>
                    <a:pt x="349" y="666"/>
                  </a:moveTo>
                  <a:cubicBezTo>
                    <a:pt x="380" y="698"/>
                    <a:pt x="380" y="698"/>
                    <a:pt x="412" y="729"/>
                  </a:cubicBezTo>
                  <a:cubicBezTo>
                    <a:pt x="444" y="729"/>
                    <a:pt x="475" y="729"/>
                    <a:pt x="507" y="729"/>
                  </a:cubicBezTo>
                  <a:cubicBezTo>
                    <a:pt x="539" y="729"/>
                    <a:pt x="571" y="729"/>
                    <a:pt x="602" y="698"/>
                  </a:cubicBezTo>
                  <a:cubicBezTo>
                    <a:pt x="634" y="666"/>
                    <a:pt x="666" y="634"/>
                    <a:pt x="666" y="603"/>
                  </a:cubicBezTo>
                  <a:cubicBezTo>
                    <a:pt x="697" y="539"/>
                    <a:pt x="666" y="508"/>
                    <a:pt x="634" y="444"/>
                  </a:cubicBezTo>
                  <a:cubicBezTo>
                    <a:pt x="602" y="412"/>
                    <a:pt x="571" y="381"/>
                    <a:pt x="539" y="381"/>
                  </a:cubicBezTo>
                  <a:cubicBezTo>
                    <a:pt x="475" y="381"/>
                    <a:pt x="444" y="381"/>
                    <a:pt x="380" y="412"/>
                  </a:cubicBezTo>
                  <a:cubicBezTo>
                    <a:pt x="349" y="444"/>
                    <a:pt x="317" y="476"/>
                    <a:pt x="317" y="539"/>
                  </a:cubicBezTo>
                  <a:cubicBezTo>
                    <a:pt x="317" y="571"/>
                    <a:pt x="317" y="603"/>
                    <a:pt x="349" y="666"/>
                  </a:cubicBezTo>
                  <a:close/>
                  <a:moveTo>
                    <a:pt x="159" y="317"/>
                  </a:moveTo>
                  <a:cubicBezTo>
                    <a:pt x="159" y="349"/>
                    <a:pt x="190" y="349"/>
                    <a:pt x="254" y="381"/>
                  </a:cubicBezTo>
                  <a:cubicBezTo>
                    <a:pt x="285" y="381"/>
                    <a:pt x="317" y="381"/>
                    <a:pt x="349" y="349"/>
                  </a:cubicBezTo>
                  <a:cubicBezTo>
                    <a:pt x="380" y="317"/>
                    <a:pt x="412" y="286"/>
                    <a:pt x="412" y="254"/>
                  </a:cubicBezTo>
                  <a:cubicBezTo>
                    <a:pt x="412" y="222"/>
                    <a:pt x="412" y="191"/>
                    <a:pt x="380" y="159"/>
                  </a:cubicBezTo>
                  <a:cubicBezTo>
                    <a:pt x="349" y="127"/>
                    <a:pt x="317" y="96"/>
                    <a:pt x="285" y="96"/>
                  </a:cubicBezTo>
                  <a:cubicBezTo>
                    <a:pt x="254" y="96"/>
                    <a:pt x="222" y="96"/>
                    <a:pt x="190" y="127"/>
                  </a:cubicBezTo>
                  <a:cubicBezTo>
                    <a:pt x="159" y="159"/>
                    <a:pt x="127" y="159"/>
                    <a:pt x="127" y="222"/>
                  </a:cubicBezTo>
                  <a:cubicBezTo>
                    <a:pt x="127" y="254"/>
                    <a:pt x="127" y="286"/>
                    <a:pt x="159" y="317"/>
                  </a:cubicBezTo>
                  <a:close/>
                  <a:moveTo>
                    <a:pt x="285" y="444"/>
                  </a:moveTo>
                  <a:cubicBezTo>
                    <a:pt x="222" y="444"/>
                    <a:pt x="190" y="444"/>
                    <a:pt x="159" y="444"/>
                  </a:cubicBezTo>
                  <a:cubicBezTo>
                    <a:pt x="127" y="444"/>
                    <a:pt x="95" y="412"/>
                    <a:pt x="64" y="381"/>
                  </a:cubicBezTo>
                  <a:cubicBezTo>
                    <a:pt x="32" y="317"/>
                    <a:pt x="0" y="254"/>
                    <a:pt x="32" y="222"/>
                  </a:cubicBezTo>
                  <a:cubicBezTo>
                    <a:pt x="32" y="159"/>
                    <a:pt x="64" y="96"/>
                    <a:pt x="127" y="64"/>
                  </a:cubicBezTo>
                  <a:cubicBezTo>
                    <a:pt x="190" y="1"/>
                    <a:pt x="254" y="1"/>
                    <a:pt x="317" y="1"/>
                  </a:cubicBezTo>
                  <a:cubicBezTo>
                    <a:pt x="380" y="1"/>
                    <a:pt x="444" y="32"/>
                    <a:pt x="475" y="96"/>
                  </a:cubicBezTo>
                  <a:cubicBezTo>
                    <a:pt x="507" y="127"/>
                    <a:pt x="507" y="159"/>
                    <a:pt x="507" y="191"/>
                  </a:cubicBezTo>
                  <a:cubicBezTo>
                    <a:pt x="507" y="222"/>
                    <a:pt x="507" y="254"/>
                    <a:pt x="475" y="317"/>
                  </a:cubicBezTo>
                  <a:cubicBezTo>
                    <a:pt x="507" y="286"/>
                    <a:pt x="571" y="286"/>
                    <a:pt x="602" y="317"/>
                  </a:cubicBezTo>
                  <a:cubicBezTo>
                    <a:pt x="666" y="317"/>
                    <a:pt x="697" y="349"/>
                    <a:pt x="729" y="381"/>
                  </a:cubicBezTo>
                  <a:cubicBezTo>
                    <a:pt x="761" y="444"/>
                    <a:pt x="792" y="508"/>
                    <a:pt x="761" y="603"/>
                  </a:cubicBezTo>
                  <a:cubicBezTo>
                    <a:pt x="761" y="666"/>
                    <a:pt x="729" y="729"/>
                    <a:pt x="634" y="761"/>
                  </a:cubicBezTo>
                  <a:cubicBezTo>
                    <a:pt x="571" y="824"/>
                    <a:pt x="507" y="856"/>
                    <a:pt x="444" y="824"/>
                  </a:cubicBezTo>
                  <a:cubicBezTo>
                    <a:pt x="349" y="824"/>
                    <a:pt x="317" y="793"/>
                    <a:pt x="254" y="729"/>
                  </a:cubicBezTo>
                  <a:cubicBezTo>
                    <a:pt x="222" y="666"/>
                    <a:pt x="222" y="634"/>
                    <a:pt x="222" y="571"/>
                  </a:cubicBezTo>
                  <a:cubicBezTo>
                    <a:pt x="222" y="539"/>
                    <a:pt x="222" y="476"/>
                    <a:pt x="285" y="444"/>
                  </a:cubicBezTo>
                  <a:lnTo>
                    <a:pt x="285" y="444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585800" y="4665650"/>
              <a:ext cx="45175" cy="43600"/>
            </a:xfrm>
            <a:custGeom>
              <a:rect b="b" l="l" r="r" t="t"/>
              <a:pathLst>
                <a:path extrusionOk="0" h="1744" w="1807">
                  <a:moveTo>
                    <a:pt x="919" y="761"/>
                  </a:moveTo>
                  <a:cubicBezTo>
                    <a:pt x="666" y="191"/>
                    <a:pt x="1585" y="1"/>
                    <a:pt x="1743" y="698"/>
                  </a:cubicBezTo>
                  <a:cubicBezTo>
                    <a:pt x="1807" y="1015"/>
                    <a:pt x="1648" y="1554"/>
                    <a:pt x="1712" y="1744"/>
                  </a:cubicBezTo>
                  <a:cubicBezTo>
                    <a:pt x="1426" y="1585"/>
                    <a:pt x="1078" y="1680"/>
                    <a:pt x="666" y="1522"/>
                  </a:cubicBezTo>
                  <a:cubicBezTo>
                    <a:pt x="0" y="1237"/>
                    <a:pt x="381" y="381"/>
                    <a:pt x="919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653125" y="4618125"/>
              <a:ext cx="45200" cy="43600"/>
            </a:xfrm>
            <a:custGeom>
              <a:rect b="b" l="l" r="r" t="t"/>
              <a:pathLst>
                <a:path extrusionOk="0" h="1744" w="1808">
                  <a:moveTo>
                    <a:pt x="920" y="761"/>
                  </a:moveTo>
                  <a:cubicBezTo>
                    <a:pt x="666" y="191"/>
                    <a:pt x="1585" y="1"/>
                    <a:pt x="1744" y="698"/>
                  </a:cubicBezTo>
                  <a:cubicBezTo>
                    <a:pt x="1807" y="1015"/>
                    <a:pt x="1649" y="1522"/>
                    <a:pt x="1712" y="1743"/>
                  </a:cubicBezTo>
                  <a:cubicBezTo>
                    <a:pt x="1427" y="1585"/>
                    <a:pt x="1078" y="1648"/>
                    <a:pt x="666" y="1522"/>
                  </a:cubicBezTo>
                  <a:cubicBezTo>
                    <a:pt x="1" y="1236"/>
                    <a:pt x="381" y="381"/>
                    <a:pt x="920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634125" y="4725075"/>
              <a:ext cx="45175" cy="43600"/>
            </a:xfrm>
            <a:custGeom>
              <a:rect b="b" l="l" r="r" t="t"/>
              <a:pathLst>
                <a:path extrusionOk="0" h="1744" w="1807">
                  <a:moveTo>
                    <a:pt x="919" y="761"/>
                  </a:moveTo>
                  <a:cubicBezTo>
                    <a:pt x="698" y="191"/>
                    <a:pt x="1616" y="0"/>
                    <a:pt x="1743" y="698"/>
                  </a:cubicBezTo>
                  <a:cubicBezTo>
                    <a:pt x="1807" y="1014"/>
                    <a:pt x="1648" y="1553"/>
                    <a:pt x="1712" y="1743"/>
                  </a:cubicBezTo>
                  <a:cubicBezTo>
                    <a:pt x="1426" y="1617"/>
                    <a:pt x="1078" y="1680"/>
                    <a:pt x="666" y="1521"/>
                  </a:cubicBezTo>
                  <a:cubicBezTo>
                    <a:pt x="0" y="1236"/>
                    <a:pt x="381" y="381"/>
                    <a:pt x="919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701450" y="4677550"/>
              <a:ext cx="45175" cy="43600"/>
            </a:xfrm>
            <a:custGeom>
              <a:rect b="b" l="l" r="r" t="t"/>
              <a:pathLst>
                <a:path extrusionOk="0" h="1744" w="1807">
                  <a:moveTo>
                    <a:pt x="920" y="761"/>
                  </a:moveTo>
                  <a:cubicBezTo>
                    <a:pt x="698" y="190"/>
                    <a:pt x="1617" y="0"/>
                    <a:pt x="1744" y="697"/>
                  </a:cubicBezTo>
                  <a:cubicBezTo>
                    <a:pt x="1807" y="1014"/>
                    <a:pt x="1649" y="1553"/>
                    <a:pt x="1712" y="1743"/>
                  </a:cubicBezTo>
                  <a:cubicBezTo>
                    <a:pt x="1427" y="1585"/>
                    <a:pt x="1078" y="1680"/>
                    <a:pt x="698" y="1521"/>
                  </a:cubicBezTo>
                  <a:cubicBezTo>
                    <a:pt x="1" y="1236"/>
                    <a:pt x="381" y="380"/>
                    <a:pt x="920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676900" y="4780525"/>
              <a:ext cx="45175" cy="43600"/>
            </a:xfrm>
            <a:custGeom>
              <a:rect b="b" l="l" r="r" t="t"/>
              <a:pathLst>
                <a:path extrusionOk="0" h="1744" w="1807">
                  <a:moveTo>
                    <a:pt x="919" y="761"/>
                  </a:moveTo>
                  <a:cubicBezTo>
                    <a:pt x="666" y="191"/>
                    <a:pt x="1585" y="1"/>
                    <a:pt x="1743" y="698"/>
                  </a:cubicBezTo>
                  <a:cubicBezTo>
                    <a:pt x="1807" y="1046"/>
                    <a:pt x="1648" y="1553"/>
                    <a:pt x="1712" y="1743"/>
                  </a:cubicBezTo>
                  <a:cubicBezTo>
                    <a:pt x="1426" y="1617"/>
                    <a:pt x="1078" y="1680"/>
                    <a:pt x="666" y="1522"/>
                  </a:cubicBezTo>
                  <a:cubicBezTo>
                    <a:pt x="1" y="1268"/>
                    <a:pt x="381" y="381"/>
                    <a:pt x="919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744225" y="4733000"/>
              <a:ext cx="45200" cy="43600"/>
            </a:xfrm>
            <a:custGeom>
              <a:rect b="b" l="l" r="r" t="t"/>
              <a:pathLst>
                <a:path extrusionOk="0" h="1744" w="1808">
                  <a:moveTo>
                    <a:pt x="920" y="761"/>
                  </a:moveTo>
                  <a:cubicBezTo>
                    <a:pt x="666" y="190"/>
                    <a:pt x="1617" y="0"/>
                    <a:pt x="1744" y="697"/>
                  </a:cubicBezTo>
                  <a:cubicBezTo>
                    <a:pt x="1807" y="1014"/>
                    <a:pt x="1649" y="1553"/>
                    <a:pt x="1712" y="1743"/>
                  </a:cubicBezTo>
                  <a:cubicBezTo>
                    <a:pt x="1427" y="1616"/>
                    <a:pt x="1078" y="1680"/>
                    <a:pt x="666" y="1521"/>
                  </a:cubicBezTo>
                  <a:cubicBezTo>
                    <a:pt x="1" y="1236"/>
                    <a:pt x="381" y="381"/>
                    <a:pt x="920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643625" y="4671200"/>
              <a:ext cx="45175" cy="43600"/>
            </a:xfrm>
            <a:custGeom>
              <a:rect b="b" l="l" r="r" t="t"/>
              <a:pathLst>
                <a:path extrusionOk="0" h="1744" w="1807">
                  <a:moveTo>
                    <a:pt x="920" y="761"/>
                  </a:moveTo>
                  <a:cubicBezTo>
                    <a:pt x="666" y="159"/>
                    <a:pt x="1585" y="1"/>
                    <a:pt x="1743" y="698"/>
                  </a:cubicBezTo>
                  <a:cubicBezTo>
                    <a:pt x="1807" y="1015"/>
                    <a:pt x="1617" y="1522"/>
                    <a:pt x="1712" y="1744"/>
                  </a:cubicBezTo>
                  <a:cubicBezTo>
                    <a:pt x="1395" y="1585"/>
                    <a:pt x="1046" y="1648"/>
                    <a:pt x="666" y="1490"/>
                  </a:cubicBezTo>
                  <a:cubicBezTo>
                    <a:pt x="1" y="1237"/>
                    <a:pt x="381" y="381"/>
                    <a:pt x="920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689575" y="4730625"/>
              <a:ext cx="45175" cy="43600"/>
            </a:xfrm>
            <a:custGeom>
              <a:rect b="b" l="l" r="r" t="t"/>
              <a:pathLst>
                <a:path extrusionOk="0" h="1744" w="1807">
                  <a:moveTo>
                    <a:pt x="919" y="761"/>
                  </a:moveTo>
                  <a:cubicBezTo>
                    <a:pt x="698" y="159"/>
                    <a:pt x="1617" y="0"/>
                    <a:pt x="1743" y="697"/>
                  </a:cubicBezTo>
                  <a:cubicBezTo>
                    <a:pt x="1807" y="1014"/>
                    <a:pt x="1648" y="1521"/>
                    <a:pt x="1712" y="1743"/>
                  </a:cubicBezTo>
                  <a:cubicBezTo>
                    <a:pt x="1426" y="1585"/>
                    <a:pt x="1078" y="1648"/>
                    <a:pt x="698" y="1490"/>
                  </a:cubicBezTo>
                  <a:cubicBezTo>
                    <a:pt x="1" y="1236"/>
                    <a:pt x="381" y="381"/>
                    <a:pt x="919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806025" y="4752800"/>
              <a:ext cx="20625" cy="21425"/>
            </a:xfrm>
            <a:custGeom>
              <a:rect b="b" l="l" r="r" t="t"/>
              <a:pathLst>
                <a:path extrusionOk="0" h="857" w="825">
                  <a:moveTo>
                    <a:pt x="381" y="508"/>
                  </a:moveTo>
                  <a:cubicBezTo>
                    <a:pt x="603" y="698"/>
                    <a:pt x="824" y="317"/>
                    <a:pt x="539" y="159"/>
                  </a:cubicBezTo>
                  <a:cubicBezTo>
                    <a:pt x="413" y="96"/>
                    <a:pt x="159" y="64"/>
                    <a:pt x="64" y="1"/>
                  </a:cubicBezTo>
                  <a:cubicBezTo>
                    <a:pt x="96" y="159"/>
                    <a:pt x="1" y="317"/>
                    <a:pt x="1" y="508"/>
                  </a:cubicBezTo>
                  <a:cubicBezTo>
                    <a:pt x="32" y="856"/>
                    <a:pt x="476" y="793"/>
                    <a:pt x="381" y="50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817125" y="4770225"/>
              <a:ext cx="19025" cy="21425"/>
            </a:xfrm>
            <a:custGeom>
              <a:rect b="b" l="l" r="r" t="t"/>
              <a:pathLst>
                <a:path extrusionOk="0" h="857" w="761">
                  <a:moveTo>
                    <a:pt x="127" y="381"/>
                  </a:moveTo>
                  <a:cubicBezTo>
                    <a:pt x="127" y="381"/>
                    <a:pt x="95" y="349"/>
                    <a:pt x="95" y="318"/>
                  </a:cubicBezTo>
                  <a:cubicBezTo>
                    <a:pt x="95" y="286"/>
                    <a:pt x="95" y="254"/>
                    <a:pt x="127" y="222"/>
                  </a:cubicBezTo>
                  <a:cubicBezTo>
                    <a:pt x="127" y="191"/>
                    <a:pt x="159" y="159"/>
                    <a:pt x="190" y="159"/>
                  </a:cubicBezTo>
                  <a:cubicBezTo>
                    <a:pt x="222" y="127"/>
                    <a:pt x="254" y="96"/>
                    <a:pt x="317" y="96"/>
                  </a:cubicBezTo>
                  <a:cubicBezTo>
                    <a:pt x="349" y="127"/>
                    <a:pt x="380" y="159"/>
                    <a:pt x="412" y="191"/>
                  </a:cubicBezTo>
                  <a:cubicBezTo>
                    <a:pt x="444" y="222"/>
                    <a:pt x="444" y="286"/>
                    <a:pt x="444" y="318"/>
                  </a:cubicBezTo>
                  <a:cubicBezTo>
                    <a:pt x="444" y="381"/>
                    <a:pt x="412" y="413"/>
                    <a:pt x="380" y="444"/>
                  </a:cubicBezTo>
                  <a:cubicBezTo>
                    <a:pt x="349" y="476"/>
                    <a:pt x="285" y="476"/>
                    <a:pt x="254" y="476"/>
                  </a:cubicBezTo>
                  <a:cubicBezTo>
                    <a:pt x="190" y="444"/>
                    <a:pt x="159" y="444"/>
                    <a:pt x="127" y="381"/>
                  </a:cubicBezTo>
                  <a:close/>
                  <a:moveTo>
                    <a:pt x="380" y="698"/>
                  </a:moveTo>
                  <a:cubicBezTo>
                    <a:pt x="380" y="666"/>
                    <a:pt x="349" y="634"/>
                    <a:pt x="380" y="603"/>
                  </a:cubicBezTo>
                  <a:cubicBezTo>
                    <a:pt x="380" y="571"/>
                    <a:pt x="380" y="539"/>
                    <a:pt x="444" y="508"/>
                  </a:cubicBezTo>
                  <a:cubicBezTo>
                    <a:pt x="476" y="476"/>
                    <a:pt x="507" y="476"/>
                    <a:pt x="539" y="476"/>
                  </a:cubicBezTo>
                  <a:cubicBezTo>
                    <a:pt x="571" y="476"/>
                    <a:pt x="602" y="508"/>
                    <a:pt x="634" y="539"/>
                  </a:cubicBezTo>
                  <a:cubicBezTo>
                    <a:pt x="634" y="571"/>
                    <a:pt x="666" y="603"/>
                    <a:pt x="634" y="634"/>
                  </a:cubicBezTo>
                  <a:cubicBezTo>
                    <a:pt x="634" y="666"/>
                    <a:pt x="634" y="698"/>
                    <a:pt x="571" y="729"/>
                  </a:cubicBezTo>
                  <a:cubicBezTo>
                    <a:pt x="539" y="761"/>
                    <a:pt x="507" y="761"/>
                    <a:pt x="476" y="761"/>
                  </a:cubicBezTo>
                  <a:cubicBezTo>
                    <a:pt x="444" y="761"/>
                    <a:pt x="412" y="729"/>
                    <a:pt x="380" y="698"/>
                  </a:cubicBezTo>
                  <a:close/>
                  <a:moveTo>
                    <a:pt x="317" y="539"/>
                  </a:moveTo>
                  <a:cubicBezTo>
                    <a:pt x="285" y="571"/>
                    <a:pt x="254" y="603"/>
                    <a:pt x="254" y="666"/>
                  </a:cubicBezTo>
                  <a:cubicBezTo>
                    <a:pt x="254" y="698"/>
                    <a:pt x="285" y="729"/>
                    <a:pt x="317" y="761"/>
                  </a:cubicBezTo>
                  <a:cubicBezTo>
                    <a:pt x="349" y="825"/>
                    <a:pt x="380" y="825"/>
                    <a:pt x="444" y="856"/>
                  </a:cubicBezTo>
                  <a:cubicBezTo>
                    <a:pt x="507" y="856"/>
                    <a:pt x="571" y="856"/>
                    <a:pt x="634" y="793"/>
                  </a:cubicBezTo>
                  <a:cubicBezTo>
                    <a:pt x="697" y="761"/>
                    <a:pt x="729" y="698"/>
                    <a:pt x="761" y="634"/>
                  </a:cubicBezTo>
                  <a:cubicBezTo>
                    <a:pt x="761" y="571"/>
                    <a:pt x="761" y="508"/>
                    <a:pt x="697" y="476"/>
                  </a:cubicBezTo>
                  <a:cubicBezTo>
                    <a:pt x="697" y="444"/>
                    <a:pt x="666" y="413"/>
                    <a:pt x="634" y="413"/>
                  </a:cubicBezTo>
                  <a:cubicBezTo>
                    <a:pt x="602" y="381"/>
                    <a:pt x="539" y="381"/>
                    <a:pt x="507" y="413"/>
                  </a:cubicBezTo>
                  <a:cubicBezTo>
                    <a:pt x="539" y="349"/>
                    <a:pt x="539" y="318"/>
                    <a:pt x="539" y="254"/>
                  </a:cubicBezTo>
                  <a:cubicBezTo>
                    <a:pt x="571" y="222"/>
                    <a:pt x="539" y="159"/>
                    <a:pt x="507" y="127"/>
                  </a:cubicBezTo>
                  <a:cubicBezTo>
                    <a:pt x="476" y="64"/>
                    <a:pt x="412" y="32"/>
                    <a:pt x="349" y="1"/>
                  </a:cubicBezTo>
                  <a:cubicBezTo>
                    <a:pt x="254" y="1"/>
                    <a:pt x="190" y="32"/>
                    <a:pt x="127" y="64"/>
                  </a:cubicBezTo>
                  <a:cubicBezTo>
                    <a:pt x="64" y="127"/>
                    <a:pt x="0" y="191"/>
                    <a:pt x="0" y="254"/>
                  </a:cubicBezTo>
                  <a:cubicBezTo>
                    <a:pt x="0" y="318"/>
                    <a:pt x="0" y="381"/>
                    <a:pt x="32" y="444"/>
                  </a:cubicBezTo>
                  <a:cubicBezTo>
                    <a:pt x="64" y="508"/>
                    <a:pt x="127" y="539"/>
                    <a:pt x="159" y="539"/>
                  </a:cubicBezTo>
                  <a:cubicBezTo>
                    <a:pt x="222" y="571"/>
                    <a:pt x="254" y="571"/>
                    <a:pt x="317" y="539"/>
                  </a:cubicBezTo>
                  <a:lnTo>
                    <a:pt x="317" y="539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733150" y="4558725"/>
              <a:ext cx="317700" cy="335900"/>
            </a:xfrm>
            <a:custGeom>
              <a:rect b="b" l="l" r="r" t="t"/>
              <a:pathLst>
                <a:path extrusionOk="0" h="13436" w="12708">
                  <a:moveTo>
                    <a:pt x="7352" y="159"/>
                  </a:moveTo>
                  <a:lnTo>
                    <a:pt x="12422" y="4088"/>
                  </a:lnTo>
                  <a:cubicBezTo>
                    <a:pt x="12644" y="4278"/>
                    <a:pt x="12707" y="4626"/>
                    <a:pt x="12517" y="4848"/>
                  </a:cubicBezTo>
                  <a:lnTo>
                    <a:pt x="6116" y="13150"/>
                  </a:lnTo>
                  <a:cubicBezTo>
                    <a:pt x="5926" y="13404"/>
                    <a:pt x="5577" y="13436"/>
                    <a:pt x="5356" y="13246"/>
                  </a:cubicBezTo>
                  <a:lnTo>
                    <a:pt x="286" y="9348"/>
                  </a:lnTo>
                  <a:cubicBezTo>
                    <a:pt x="32" y="9158"/>
                    <a:pt x="0" y="8809"/>
                    <a:pt x="159" y="8556"/>
                  </a:cubicBezTo>
                  <a:lnTo>
                    <a:pt x="6560" y="285"/>
                  </a:lnTo>
                  <a:cubicBezTo>
                    <a:pt x="6750" y="32"/>
                    <a:pt x="7098" y="0"/>
                    <a:pt x="7352" y="159"/>
                  </a:cubicBezTo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886825" y="4596750"/>
              <a:ext cx="13500" cy="18225"/>
            </a:xfrm>
            <a:custGeom>
              <a:rect b="b" l="l" r="r" t="t"/>
              <a:pathLst>
                <a:path extrusionOk="0" h="729" w="540">
                  <a:moveTo>
                    <a:pt x="32" y="190"/>
                  </a:moveTo>
                  <a:lnTo>
                    <a:pt x="539" y="0"/>
                  </a:lnTo>
                  <a:lnTo>
                    <a:pt x="508" y="539"/>
                  </a:lnTo>
                  <a:lnTo>
                    <a:pt x="1" y="729"/>
                  </a:lnTo>
                  <a:lnTo>
                    <a:pt x="32" y="190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897925" y="4574550"/>
              <a:ext cx="22200" cy="20625"/>
            </a:xfrm>
            <a:custGeom>
              <a:rect b="b" l="l" r="r" t="t"/>
              <a:pathLst>
                <a:path extrusionOk="0" h="825" w="888">
                  <a:moveTo>
                    <a:pt x="381" y="96"/>
                  </a:moveTo>
                  <a:lnTo>
                    <a:pt x="444" y="1"/>
                  </a:lnTo>
                  <a:lnTo>
                    <a:pt x="888" y="349"/>
                  </a:lnTo>
                  <a:lnTo>
                    <a:pt x="824" y="413"/>
                  </a:lnTo>
                  <a:cubicBezTo>
                    <a:pt x="761" y="444"/>
                    <a:pt x="666" y="444"/>
                    <a:pt x="539" y="508"/>
                  </a:cubicBezTo>
                  <a:cubicBezTo>
                    <a:pt x="444" y="540"/>
                    <a:pt x="349" y="603"/>
                    <a:pt x="286" y="666"/>
                  </a:cubicBezTo>
                  <a:cubicBezTo>
                    <a:pt x="222" y="698"/>
                    <a:pt x="159" y="761"/>
                    <a:pt x="95" y="825"/>
                  </a:cubicBezTo>
                  <a:lnTo>
                    <a:pt x="0" y="761"/>
                  </a:lnTo>
                  <a:cubicBezTo>
                    <a:pt x="64" y="698"/>
                    <a:pt x="95" y="666"/>
                    <a:pt x="190" y="603"/>
                  </a:cubicBezTo>
                  <a:cubicBezTo>
                    <a:pt x="254" y="540"/>
                    <a:pt x="349" y="476"/>
                    <a:pt x="444" y="444"/>
                  </a:cubicBezTo>
                  <a:cubicBezTo>
                    <a:pt x="539" y="381"/>
                    <a:pt x="634" y="349"/>
                    <a:pt x="697" y="349"/>
                  </a:cubicBezTo>
                  <a:lnTo>
                    <a:pt x="381" y="96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890000" y="4611800"/>
              <a:ext cx="31700" cy="41200"/>
            </a:xfrm>
            <a:custGeom>
              <a:rect b="b" l="l" r="r" t="t"/>
              <a:pathLst>
                <a:path extrusionOk="0" h="1648" w="1268">
                  <a:moveTo>
                    <a:pt x="127" y="412"/>
                  </a:moveTo>
                  <a:lnTo>
                    <a:pt x="1268" y="0"/>
                  </a:lnTo>
                  <a:lnTo>
                    <a:pt x="1173" y="1236"/>
                  </a:lnTo>
                  <a:lnTo>
                    <a:pt x="0" y="1648"/>
                  </a:lnTo>
                  <a:lnTo>
                    <a:pt x="127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963675" y="4668025"/>
              <a:ext cx="30925" cy="41225"/>
            </a:xfrm>
            <a:custGeom>
              <a:rect b="b" l="l" r="r" t="t"/>
              <a:pathLst>
                <a:path extrusionOk="0" h="1649" w="1237">
                  <a:moveTo>
                    <a:pt x="95" y="413"/>
                  </a:moveTo>
                  <a:lnTo>
                    <a:pt x="1236" y="1"/>
                  </a:lnTo>
                  <a:lnTo>
                    <a:pt x="1141" y="1237"/>
                  </a:lnTo>
                  <a:lnTo>
                    <a:pt x="0" y="1649"/>
                  </a:lnTo>
                  <a:lnTo>
                    <a:pt x="95" y="4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900300" y="4675175"/>
              <a:ext cx="31700" cy="40425"/>
            </a:xfrm>
            <a:custGeom>
              <a:rect b="b" l="l" r="r" t="t"/>
              <a:pathLst>
                <a:path extrusionOk="0" h="1617" w="1268">
                  <a:moveTo>
                    <a:pt x="95" y="412"/>
                  </a:moveTo>
                  <a:lnTo>
                    <a:pt x="1268" y="0"/>
                  </a:lnTo>
                  <a:lnTo>
                    <a:pt x="1173" y="1236"/>
                  </a:lnTo>
                  <a:lnTo>
                    <a:pt x="0" y="1616"/>
                  </a:lnTo>
                  <a:lnTo>
                    <a:pt x="95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840100" y="4676750"/>
              <a:ext cx="31700" cy="41225"/>
            </a:xfrm>
            <a:custGeom>
              <a:rect b="b" l="l" r="r" t="t"/>
              <a:pathLst>
                <a:path extrusionOk="0" h="1649" w="1268">
                  <a:moveTo>
                    <a:pt x="95" y="412"/>
                  </a:moveTo>
                  <a:lnTo>
                    <a:pt x="1268" y="1"/>
                  </a:lnTo>
                  <a:lnTo>
                    <a:pt x="1173" y="1236"/>
                  </a:lnTo>
                  <a:lnTo>
                    <a:pt x="0" y="1648"/>
                  </a:lnTo>
                  <a:lnTo>
                    <a:pt x="95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912975" y="4733000"/>
              <a:ext cx="31700" cy="41225"/>
            </a:xfrm>
            <a:custGeom>
              <a:rect b="b" l="l" r="r" t="t"/>
              <a:pathLst>
                <a:path extrusionOk="0" h="1649" w="1268">
                  <a:moveTo>
                    <a:pt x="95" y="412"/>
                  </a:moveTo>
                  <a:lnTo>
                    <a:pt x="1268" y="0"/>
                  </a:lnTo>
                  <a:lnTo>
                    <a:pt x="1173" y="1236"/>
                  </a:lnTo>
                  <a:lnTo>
                    <a:pt x="0" y="1648"/>
                  </a:lnTo>
                  <a:lnTo>
                    <a:pt x="95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788600" y="4744075"/>
              <a:ext cx="31700" cy="41225"/>
            </a:xfrm>
            <a:custGeom>
              <a:rect b="b" l="l" r="r" t="t"/>
              <a:pathLst>
                <a:path extrusionOk="0" h="1649" w="1268">
                  <a:moveTo>
                    <a:pt x="96" y="413"/>
                  </a:moveTo>
                  <a:lnTo>
                    <a:pt x="1268" y="1"/>
                  </a:lnTo>
                  <a:lnTo>
                    <a:pt x="1173" y="1237"/>
                  </a:lnTo>
                  <a:lnTo>
                    <a:pt x="0" y="1649"/>
                  </a:lnTo>
                  <a:lnTo>
                    <a:pt x="96" y="4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861475" y="4800325"/>
              <a:ext cx="31725" cy="41225"/>
            </a:xfrm>
            <a:custGeom>
              <a:rect b="b" l="l" r="r" t="t"/>
              <a:pathLst>
                <a:path extrusionOk="0" h="1649" w="1269">
                  <a:moveTo>
                    <a:pt x="96" y="413"/>
                  </a:moveTo>
                  <a:lnTo>
                    <a:pt x="1268" y="1"/>
                  </a:lnTo>
                  <a:lnTo>
                    <a:pt x="1173" y="1237"/>
                  </a:lnTo>
                  <a:lnTo>
                    <a:pt x="1" y="1649"/>
                  </a:lnTo>
                  <a:lnTo>
                    <a:pt x="96" y="4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3883650" y="4835975"/>
              <a:ext cx="14300" cy="18250"/>
            </a:xfrm>
            <a:custGeom>
              <a:rect b="b" l="l" r="r" t="t"/>
              <a:pathLst>
                <a:path extrusionOk="0" h="730" w="572">
                  <a:moveTo>
                    <a:pt x="508" y="539"/>
                  </a:moveTo>
                  <a:lnTo>
                    <a:pt x="1" y="730"/>
                  </a:lnTo>
                  <a:lnTo>
                    <a:pt x="64" y="159"/>
                  </a:lnTo>
                  <a:lnTo>
                    <a:pt x="571" y="1"/>
                  </a:lnTo>
                  <a:lnTo>
                    <a:pt x="508" y="539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864650" y="4855775"/>
              <a:ext cx="21400" cy="20625"/>
            </a:xfrm>
            <a:custGeom>
              <a:rect b="b" l="l" r="r" t="t"/>
              <a:pathLst>
                <a:path extrusionOk="0" h="825" w="856">
                  <a:moveTo>
                    <a:pt x="507" y="730"/>
                  </a:moveTo>
                  <a:lnTo>
                    <a:pt x="444" y="825"/>
                  </a:lnTo>
                  <a:lnTo>
                    <a:pt x="0" y="476"/>
                  </a:lnTo>
                  <a:lnTo>
                    <a:pt x="32" y="413"/>
                  </a:lnTo>
                  <a:cubicBezTo>
                    <a:pt x="127" y="381"/>
                    <a:pt x="222" y="381"/>
                    <a:pt x="317" y="318"/>
                  </a:cubicBezTo>
                  <a:cubicBezTo>
                    <a:pt x="412" y="286"/>
                    <a:pt x="507" y="223"/>
                    <a:pt x="603" y="159"/>
                  </a:cubicBezTo>
                  <a:cubicBezTo>
                    <a:pt x="666" y="128"/>
                    <a:pt x="729" y="64"/>
                    <a:pt x="761" y="1"/>
                  </a:cubicBezTo>
                  <a:lnTo>
                    <a:pt x="856" y="64"/>
                  </a:lnTo>
                  <a:cubicBezTo>
                    <a:pt x="824" y="128"/>
                    <a:pt x="761" y="159"/>
                    <a:pt x="666" y="223"/>
                  </a:cubicBezTo>
                  <a:cubicBezTo>
                    <a:pt x="603" y="286"/>
                    <a:pt x="507" y="350"/>
                    <a:pt x="412" y="381"/>
                  </a:cubicBezTo>
                  <a:cubicBezTo>
                    <a:pt x="317" y="445"/>
                    <a:pt x="254" y="445"/>
                    <a:pt x="159" y="476"/>
                  </a:cubicBezTo>
                  <a:lnTo>
                    <a:pt x="507" y="730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708600" y="4558725"/>
              <a:ext cx="186175" cy="286000"/>
            </a:xfrm>
            <a:custGeom>
              <a:rect b="b" l="l" r="r" t="t"/>
              <a:pathLst>
                <a:path extrusionOk="0" h="11440" w="7447">
                  <a:moveTo>
                    <a:pt x="570" y="0"/>
                  </a:moveTo>
                  <a:lnTo>
                    <a:pt x="6908" y="0"/>
                  </a:lnTo>
                  <a:cubicBezTo>
                    <a:pt x="7193" y="0"/>
                    <a:pt x="7447" y="222"/>
                    <a:pt x="7447" y="539"/>
                  </a:cubicBezTo>
                  <a:lnTo>
                    <a:pt x="7447" y="10901"/>
                  </a:lnTo>
                  <a:cubicBezTo>
                    <a:pt x="7447" y="11218"/>
                    <a:pt x="7193" y="11439"/>
                    <a:pt x="6908" y="11439"/>
                  </a:cubicBezTo>
                  <a:lnTo>
                    <a:pt x="570" y="11439"/>
                  </a:lnTo>
                  <a:cubicBezTo>
                    <a:pt x="254" y="11439"/>
                    <a:pt x="0" y="11218"/>
                    <a:pt x="0" y="10901"/>
                  </a:cubicBezTo>
                  <a:lnTo>
                    <a:pt x="0" y="539"/>
                  </a:lnTo>
                  <a:cubicBezTo>
                    <a:pt x="0" y="222"/>
                    <a:pt x="254" y="0"/>
                    <a:pt x="570" y="0"/>
                  </a:cubicBezTo>
                </a:path>
              </a:pathLst>
            </a:custGeom>
            <a:solidFill>
              <a:srgbClr val="EE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3802075" y="4558725"/>
              <a:ext cx="92700" cy="286000"/>
            </a:xfrm>
            <a:custGeom>
              <a:rect b="b" l="l" r="r" t="t"/>
              <a:pathLst>
                <a:path extrusionOk="0" h="11440" w="3708">
                  <a:moveTo>
                    <a:pt x="0" y="0"/>
                  </a:moveTo>
                  <a:lnTo>
                    <a:pt x="3169" y="0"/>
                  </a:lnTo>
                  <a:cubicBezTo>
                    <a:pt x="3454" y="0"/>
                    <a:pt x="3708" y="222"/>
                    <a:pt x="3708" y="539"/>
                  </a:cubicBezTo>
                  <a:lnTo>
                    <a:pt x="3708" y="10901"/>
                  </a:lnTo>
                  <a:cubicBezTo>
                    <a:pt x="3708" y="11218"/>
                    <a:pt x="3454" y="11439"/>
                    <a:pt x="3169" y="11439"/>
                  </a:cubicBezTo>
                  <a:lnTo>
                    <a:pt x="0" y="11439"/>
                  </a:lnTo>
                  <a:lnTo>
                    <a:pt x="0" y="0"/>
                  </a:lnTo>
                </a:path>
              </a:pathLst>
            </a:custGeom>
            <a:solidFill>
              <a:srgbClr val="DD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3783850" y="4689425"/>
              <a:ext cx="35675" cy="38850"/>
            </a:xfrm>
            <a:custGeom>
              <a:rect b="b" l="l" r="r" t="t"/>
              <a:pathLst>
                <a:path extrusionOk="0" h="1554" w="1427">
                  <a:moveTo>
                    <a:pt x="729" y="1"/>
                  </a:moveTo>
                  <a:cubicBezTo>
                    <a:pt x="919" y="1"/>
                    <a:pt x="1078" y="159"/>
                    <a:pt x="1078" y="349"/>
                  </a:cubicBezTo>
                  <a:cubicBezTo>
                    <a:pt x="1078" y="444"/>
                    <a:pt x="1014" y="539"/>
                    <a:pt x="951" y="603"/>
                  </a:cubicBezTo>
                  <a:cubicBezTo>
                    <a:pt x="983" y="603"/>
                    <a:pt x="1046" y="571"/>
                    <a:pt x="1078" y="571"/>
                  </a:cubicBezTo>
                  <a:cubicBezTo>
                    <a:pt x="1268" y="571"/>
                    <a:pt x="1426" y="729"/>
                    <a:pt x="1426" y="919"/>
                  </a:cubicBezTo>
                  <a:cubicBezTo>
                    <a:pt x="1426" y="1141"/>
                    <a:pt x="1268" y="1268"/>
                    <a:pt x="1078" y="1268"/>
                  </a:cubicBezTo>
                  <a:cubicBezTo>
                    <a:pt x="888" y="1268"/>
                    <a:pt x="729" y="1141"/>
                    <a:pt x="729" y="919"/>
                  </a:cubicBezTo>
                  <a:cubicBezTo>
                    <a:pt x="729" y="1236"/>
                    <a:pt x="856" y="1395"/>
                    <a:pt x="1046" y="1553"/>
                  </a:cubicBezTo>
                  <a:lnTo>
                    <a:pt x="381" y="1553"/>
                  </a:lnTo>
                  <a:cubicBezTo>
                    <a:pt x="571" y="1426"/>
                    <a:pt x="697" y="1173"/>
                    <a:pt x="697" y="919"/>
                  </a:cubicBezTo>
                  <a:cubicBezTo>
                    <a:pt x="697" y="1141"/>
                    <a:pt x="539" y="1268"/>
                    <a:pt x="349" y="1268"/>
                  </a:cubicBezTo>
                  <a:cubicBezTo>
                    <a:pt x="159" y="1268"/>
                    <a:pt x="0" y="1141"/>
                    <a:pt x="0" y="919"/>
                  </a:cubicBezTo>
                  <a:cubicBezTo>
                    <a:pt x="0" y="729"/>
                    <a:pt x="159" y="571"/>
                    <a:pt x="349" y="571"/>
                  </a:cubicBezTo>
                  <a:cubicBezTo>
                    <a:pt x="412" y="571"/>
                    <a:pt x="444" y="603"/>
                    <a:pt x="476" y="603"/>
                  </a:cubicBezTo>
                  <a:cubicBezTo>
                    <a:pt x="412" y="539"/>
                    <a:pt x="381" y="444"/>
                    <a:pt x="381" y="349"/>
                  </a:cubicBezTo>
                  <a:cubicBezTo>
                    <a:pt x="381" y="159"/>
                    <a:pt x="539" y="1"/>
                    <a:pt x="729" y="1"/>
                  </a:cubicBezTo>
                  <a:close/>
                </a:path>
              </a:pathLst>
            </a:custGeom>
            <a:solidFill>
              <a:srgbClr val="333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802075" y="4689425"/>
              <a:ext cx="17450" cy="38850"/>
            </a:xfrm>
            <a:custGeom>
              <a:rect b="b" l="l" r="r" t="t"/>
              <a:pathLst>
                <a:path extrusionOk="0" h="1554" w="698">
                  <a:moveTo>
                    <a:pt x="0" y="1"/>
                  </a:moveTo>
                  <a:cubicBezTo>
                    <a:pt x="190" y="1"/>
                    <a:pt x="349" y="159"/>
                    <a:pt x="349" y="349"/>
                  </a:cubicBezTo>
                  <a:cubicBezTo>
                    <a:pt x="349" y="444"/>
                    <a:pt x="285" y="539"/>
                    <a:pt x="222" y="603"/>
                  </a:cubicBezTo>
                  <a:cubicBezTo>
                    <a:pt x="254" y="603"/>
                    <a:pt x="317" y="571"/>
                    <a:pt x="349" y="571"/>
                  </a:cubicBezTo>
                  <a:cubicBezTo>
                    <a:pt x="539" y="571"/>
                    <a:pt x="697" y="729"/>
                    <a:pt x="697" y="919"/>
                  </a:cubicBezTo>
                  <a:cubicBezTo>
                    <a:pt x="697" y="1141"/>
                    <a:pt x="539" y="1268"/>
                    <a:pt x="349" y="1268"/>
                  </a:cubicBezTo>
                  <a:cubicBezTo>
                    <a:pt x="159" y="1268"/>
                    <a:pt x="0" y="1141"/>
                    <a:pt x="0" y="919"/>
                  </a:cubicBezTo>
                  <a:cubicBezTo>
                    <a:pt x="0" y="1236"/>
                    <a:pt x="127" y="1395"/>
                    <a:pt x="317" y="1553"/>
                  </a:cubicBezTo>
                  <a:lnTo>
                    <a:pt x="0" y="15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721275" y="4571400"/>
              <a:ext cx="18225" cy="22200"/>
            </a:xfrm>
            <a:custGeom>
              <a:rect b="b" l="l" r="r" t="t"/>
              <a:pathLst>
                <a:path extrusionOk="0" h="888" w="729">
                  <a:moveTo>
                    <a:pt x="222" y="570"/>
                  </a:moveTo>
                  <a:lnTo>
                    <a:pt x="380" y="159"/>
                  </a:lnTo>
                  <a:lnTo>
                    <a:pt x="507" y="570"/>
                  </a:lnTo>
                  <a:close/>
                  <a:moveTo>
                    <a:pt x="0" y="887"/>
                  </a:moveTo>
                  <a:lnTo>
                    <a:pt x="127" y="887"/>
                  </a:lnTo>
                  <a:lnTo>
                    <a:pt x="190" y="634"/>
                  </a:lnTo>
                  <a:lnTo>
                    <a:pt x="539" y="634"/>
                  </a:lnTo>
                  <a:lnTo>
                    <a:pt x="634" y="887"/>
                  </a:lnTo>
                  <a:lnTo>
                    <a:pt x="729" y="887"/>
                  </a:lnTo>
                  <a:lnTo>
                    <a:pt x="412" y="0"/>
                  </a:lnTo>
                  <a:lnTo>
                    <a:pt x="317" y="0"/>
                  </a:lnTo>
                  <a:lnTo>
                    <a:pt x="0" y="887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rgbClr val="333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722050" y="4597525"/>
              <a:ext cx="16675" cy="17450"/>
            </a:xfrm>
            <a:custGeom>
              <a:rect b="b" l="l" r="r" t="t"/>
              <a:pathLst>
                <a:path extrusionOk="0" h="698" w="667">
                  <a:moveTo>
                    <a:pt x="349" y="444"/>
                  </a:moveTo>
                  <a:lnTo>
                    <a:pt x="349" y="413"/>
                  </a:lnTo>
                  <a:lnTo>
                    <a:pt x="349" y="413"/>
                  </a:lnTo>
                  <a:cubicBezTo>
                    <a:pt x="349" y="508"/>
                    <a:pt x="413" y="571"/>
                    <a:pt x="508" y="571"/>
                  </a:cubicBezTo>
                  <a:cubicBezTo>
                    <a:pt x="603" y="571"/>
                    <a:pt x="666" y="508"/>
                    <a:pt x="666" y="413"/>
                  </a:cubicBezTo>
                  <a:cubicBezTo>
                    <a:pt x="666" y="349"/>
                    <a:pt x="603" y="254"/>
                    <a:pt x="508" y="254"/>
                  </a:cubicBezTo>
                  <a:cubicBezTo>
                    <a:pt x="476" y="254"/>
                    <a:pt x="444" y="254"/>
                    <a:pt x="444" y="286"/>
                  </a:cubicBezTo>
                  <a:cubicBezTo>
                    <a:pt x="476" y="254"/>
                    <a:pt x="508" y="191"/>
                    <a:pt x="508" y="159"/>
                  </a:cubicBezTo>
                  <a:cubicBezTo>
                    <a:pt x="508" y="64"/>
                    <a:pt x="413" y="1"/>
                    <a:pt x="318" y="1"/>
                  </a:cubicBezTo>
                  <a:cubicBezTo>
                    <a:pt x="254" y="1"/>
                    <a:pt x="159" y="64"/>
                    <a:pt x="159" y="159"/>
                  </a:cubicBezTo>
                  <a:cubicBezTo>
                    <a:pt x="159" y="191"/>
                    <a:pt x="191" y="254"/>
                    <a:pt x="223" y="286"/>
                  </a:cubicBezTo>
                  <a:cubicBezTo>
                    <a:pt x="223" y="254"/>
                    <a:pt x="191" y="254"/>
                    <a:pt x="159" y="254"/>
                  </a:cubicBezTo>
                  <a:cubicBezTo>
                    <a:pt x="64" y="254"/>
                    <a:pt x="1" y="349"/>
                    <a:pt x="1" y="413"/>
                  </a:cubicBezTo>
                  <a:cubicBezTo>
                    <a:pt x="1" y="508"/>
                    <a:pt x="64" y="571"/>
                    <a:pt x="159" y="571"/>
                  </a:cubicBezTo>
                  <a:cubicBezTo>
                    <a:pt x="254" y="571"/>
                    <a:pt x="318" y="508"/>
                    <a:pt x="318" y="413"/>
                  </a:cubicBezTo>
                  <a:lnTo>
                    <a:pt x="318" y="413"/>
                  </a:lnTo>
                  <a:lnTo>
                    <a:pt x="318" y="444"/>
                  </a:lnTo>
                  <a:cubicBezTo>
                    <a:pt x="318" y="571"/>
                    <a:pt x="254" y="666"/>
                    <a:pt x="191" y="698"/>
                  </a:cubicBezTo>
                  <a:lnTo>
                    <a:pt x="476" y="698"/>
                  </a:lnTo>
                  <a:cubicBezTo>
                    <a:pt x="413" y="635"/>
                    <a:pt x="349" y="571"/>
                    <a:pt x="349" y="444"/>
                  </a:cubicBezTo>
                  <a:close/>
                </a:path>
              </a:pathLst>
            </a:custGeom>
            <a:solidFill>
              <a:srgbClr val="333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863075" y="4808250"/>
              <a:ext cx="18225" cy="21425"/>
            </a:xfrm>
            <a:custGeom>
              <a:rect b="b" l="l" r="r" t="t"/>
              <a:pathLst>
                <a:path extrusionOk="0" h="857" w="729">
                  <a:moveTo>
                    <a:pt x="222" y="318"/>
                  </a:moveTo>
                  <a:lnTo>
                    <a:pt x="380" y="730"/>
                  </a:lnTo>
                  <a:lnTo>
                    <a:pt x="507" y="318"/>
                  </a:lnTo>
                  <a:close/>
                  <a:moveTo>
                    <a:pt x="0" y="1"/>
                  </a:moveTo>
                  <a:lnTo>
                    <a:pt x="127" y="1"/>
                  </a:lnTo>
                  <a:lnTo>
                    <a:pt x="190" y="222"/>
                  </a:lnTo>
                  <a:lnTo>
                    <a:pt x="539" y="222"/>
                  </a:lnTo>
                  <a:lnTo>
                    <a:pt x="634" y="1"/>
                  </a:lnTo>
                  <a:lnTo>
                    <a:pt x="729" y="1"/>
                  </a:lnTo>
                  <a:lnTo>
                    <a:pt x="412" y="856"/>
                  </a:lnTo>
                  <a:lnTo>
                    <a:pt x="317" y="85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863850" y="4786075"/>
              <a:ext cx="16675" cy="18250"/>
            </a:xfrm>
            <a:custGeom>
              <a:rect b="b" l="l" r="r" t="t"/>
              <a:pathLst>
                <a:path extrusionOk="0" h="730" w="667">
                  <a:moveTo>
                    <a:pt x="349" y="254"/>
                  </a:moveTo>
                  <a:lnTo>
                    <a:pt x="349" y="286"/>
                  </a:lnTo>
                  <a:lnTo>
                    <a:pt x="349" y="286"/>
                  </a:lnTo>
                  <a:cubicBezTo>
                    <a:pt x="349" y="191"/>
                    <a:pt x="413" y="127"/>
                    <a:pt x="508" y="127"/>
                  </a:cubicBezTo>
                  <a:cubicBezTo>
                    <a:pt x="603" y="127"/>
                    <a:pt x="666" y="191"/>
                    <a:pt x="666" y="286"/>
                  </a:cubicBezTo>
                  <a:cubicBezTo>
                    <a:pt x="666" y="381"/>
                    <a:pt x="603" y="444"/>
                    <a:pt x="508" y="444"/>
                  </a:cubicBezTo>
                  <a:cubicBezTo>
                    <a:pt x="476" y="444"/>
                    <a:pt x="476" y="444"/>
                    <a:pt x="444" y="444"/>
                  </a:cubicBezTo>
                  <a:cubicBezTo>
                    <a:pt x="476" y="476"/>
                    <a:pt x="508" y="507"/>
                    <a:pt x="508" y="571"/>
                  </a:cubicBezTo>
                  <a:cubicBezTo>
                    <a:pt x="508" y="666"/>
                    <a:pt x="413" y="729"/>
                    <a:pt x="349" y="729"/>
                  </a:cubicBezTo>
                  <a:cubicBezTo>
                    <a:pt x="254" y="729"/>
                    <a:pt x="159" y="666"/>
                    <a:pt x="159" y="571"/>
                  </a:cubicBezTo>
                  <a:cubicBezTo>
                    <a:pt x="159" y="507"/>
                    <a:pt x="191" y="476"/>
                    <a:pt x="223" y="444"/>
                  </a:cubicBezTo>
                  <a:cubicBezTo>
                    <a:pt x="223" y="444"/>
                    <a:pt x="191" y="444"/>
                    <a:pt x="159" y="444"/>
                  </a:cubicBezTo>
                  <a:cubicBezTo>
                    <a:pt x="64" y="444"/>
                    <a:pt x="1" y="381"/>
                    <a:pt x="1" y="286"/>
                  </a:cubicBezTo>
                  <a:cubicBezTo>
                    <a:pt x="1" y="191"/>
                    <a:pt x="64" y="127"/>
                    <a:pt x="159" y="127"/>
                  </a:cubicBezTo>
                  <a:cubicBezTo>
                    <a:pt x="254" y="127"/>
                    <a:pt x="318" y="191"/>
                    <a:pt x="318" y="286"/>
                  </a:cubicBezTo>
                  <a:lnTo>
                    <a:pt x="318" y="286"/>
                  </a:lnTo>
                  <a:lnTo>
                    <a:pt x="318" y="254"/>
                  </a:lnTo>
                  <a:cubicBezTo>
                    <a:pt x="318" y="159"/>
                    <a:pt x="254" y="64"/>
                    <a:pt x="191" y="0"/>
                  </a:cubicBezTo>
                  <a:lnTo>
                    <a:pt x="476" y="0"/>
                  </a:lnTo>
                  <a:cubicBezTo>
                    <a:pt x="413" y="95"/>
                    <a:pt x="349" y="159"/>
                    <a:pt x="349" y="254"/>
                  </a:cubicBezTo>
                  <a:close/>
                </a:path>
              </a:pathLst>
            </a:custGeom>
            <a:solidFill>
              <a:srgbClr val="222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707800" y="4557125"/>
              <a:ext cx="187775" cy="289175"/>
            </a:xfrm>
            <a:custGeom>
              <a:rect b="b" l="l" r="r" t="t"/>
              <a:pathLst>
                <a:path extrusionOk="0" h="11567" w="7511">
                  <a:moveTo>
                    <a:pt x="571" y="1"/>
                  </a:moveTo>
                  <a:lnTo>
                    <a:pt x="6972" y="1"/>
                  </a:lnTo>
                  <a:cubicBezTo>
                    <a:pt x="7257" y="1"/>
                    <a:pt x="7510" y="254"/>
                    <a:pt x="7510" y="539"/>
                  </a:cubicBezTo>
                  <a:lnTo>
                    <a:pt x="7510" y="11028"/>
                  </a:lnTo>
                  <a:cubicBezTo>
                    <a:pt x="7510" y="11313"/>
                    <a:pt x="7257" y="11567"/>
                    <a:pt x="6972" y="11567"/>
                  </a:cubicBezTo>
                  <a:lnTo>
                    <a:pt x="571" y="11567"/>
                  </a:lnTo>
                  <a:cubicBezTo>
                    <a:pt x="254" y="11567"/>
                    <a:pt x="0" y="11313"/>
                    <a:pt x="0" y="11028"/>
                  </a:cubicBezTo>
                  <a:lnTo>
                    <a:pt x="0" y="539"/>
                  </a:lnTo>
                  <a:cubicBezTo>
                    <a:pt x="0" y="254"/>
                    <a:pt x="254" y="1"/>
                    <a:pt x="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802075" y="4557125"/>
              <a:ext cx="93500" cy="289175"/>
            </a:xfrm>
            <a:custGeom>
              <a:rect b="b" l="l" r="r" t="t"/>
              <a:pathLst>
                <a:path extrusionOk="0" h="11567" w="3740">
                  <a:moveTo>
                    <a:pt x="0" y="1"/>
                  </a:moveTo>
                  <a:lnTo>
                    <a:pt x="3201" y="1"/>
                  </a:lnTo>
                  <a:cubicBezTo>
                    <a:pt x="3486" y="1"/>
                    <a:pt x="3739" y="254"/>
                    <a:pt x="3739" y="539"/>
                  </a:cubicBezTo>
                  <a:lnTo>
                    <a:pt x="3739" y="11028"/>
                  </a:lnTo>
                  <a:cubicBezTo>
                    <a:pt x="3739" y="11313"/>
                    <a:pt x="3486" y="11567"/>
                    <a:pt x="3201" y="11567"/>
                  </a:cubicBezTo>
                  <a:lnTo>
                    <a:pt x="0" y="11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783850" y="4689425"/>
              <a:ext cx="35675" cy="38850"/>
            </a:xfrm>
            <a:custGeom>
              <a:rect b="b" l="l" r="r" t="t"/>
              <a:pathLst>
                <a:path extrusionOk="0" h="1554" w="1427">
                  <a:moveTo>
                    <a:pt x="729" y="1"/>
                  </a:moveTo>
                  <a:cubicBezTo>
                    <a:pt x="919" y="1"/>
                    <a:pt x="1078" y="159"/>
                    <a:pt x="1078" y="349"/>
                  </a:cubicBezTo>
                  <a:cubicBezTo>
                    <a:pt x="1078" y="444"/>
                    <a:pt x="1014" y="539"/>
                    <a:pt x="951" y="603"/>
                  </a:cubicBezTo>
                  <a:cubicBezTo>
                    <a:pt x="983" y="603"/>
                    <a:pt x="1046" y="571"/>
                    <a:pt x="1078" y="571"/>
                  </a:cubicBezTo>
                  <a:cubicBezTo>
                    <a:pt x="1268" y="571"/>
                    <a:pt x="1426" y="729"/>
                    <a:pt x="1426" y="951"/>
                  </a:cubicBezTo>
                  <a:cubicBezTo>
                    <a:pt x="1426" y="1141"/>
                    <a:pt x="1268" y="1300"/>
                    <a:pt x="1078" y="1300"/>
                  </a:cubicBezTo>
                  <a:cubicBezTo>
                    <a:pt x="888" y="1300"/>
                    <a:pt x="729" y="1141"/>
                    <a:pt x="729" y="951"/>
                  </a:cubicBezTo>
                  <a:cubicBezTo>
                    <a:pt x="729" y="1236"/>
                    <a:pt x="856" y="1395"/>
                    <a:pt x="1046" y="1553"/>
                  </a:cubicBezTo>
                  <a:lnTo>
                    <a:pt x="381" y="1553"/>
                  </a:lnTo>
                  <a:cubicBezTo>
                    <a:pt x="571" y="1426"/>
                    <a:pt x="697" y="1173"/>
                    <a:pt x="697" y="951"/>
                  </a:cubicBezTo>
                  <a:cubicBezTo>
                    <a:pt x="697" y="1141"/>
                    <a:pt x="539" y="1300"/>
                    <a:pt x="349" y="1300"/>
                  </a:cubicBezTo>
                  <a:cubicBezTo>
                    <a:pt x="159" y="1300"/>
                    <a:pt x="0" y="1141"/>
                    <a:pt x="0" y="951"/>
                  </a:cubicBezTo>
                  <a:cubicBezTo>
                    <a:pt x="0" y="729"/>
                    <a:pt x="159" y="571"/>
                    <a:pt x="349" y="603"/>
                  </a:cubicBezTo>
                  <a:cubicBezTo>
                    <a:pt x="412" y="603"/>
                    <a:pt x="444" y="603"/>
                    <a:pt x="476" y="603"/>
                  </a:cubicBezTo>
                  <a:cubicBezTo>
                    <a:pt x="412" y="539"/>
                    <a:pt x="381" y="444"/>
                    <a:pt x="381" y="349"/>
                  </a:cubicBezTo>
                  <a:cubicBezTo>
                    <a:pt x="381" y="159"/>
                    <a:pt x="539" y="1"/>
                    <a:pt x="729" y="1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720475" y="4570600"/>
              <a:ext cx="18250" cy="22200"/>
            </a:xfrm>
            <a:custGeom>
              <a:rect b="b" l="l" r="r" t="t"/>
              <a:pathLst>
                <a:path extrusionOk="0" h="888" w="730">
                  <a:moveTo>
                    <a:pt x="222" y="539"/>
                  </a:moveTo>
                  <a:lnTo>
                    <a:pt x="381" y="127"/>
                  </a:lnTo>
                  <a:lnTo>
                    <a:pt x="507" y="539"/>
                  </a:lnTo>
                  <a:close/>
                  <a:moveTo>
                    <a:pt x="0" y="888"/>
                  </a:moveTo>
                  <a:lnTo>
                    <a:pt x="127" y="888"/>
                  </a:lnTo>
                  <a:lnTo>
                    <a:pt x="190" y="634"/>
                  </a:lnTo>
                  <a:lnTo>
                    <a:pt x="539" y="634"/>
                  </a:lnTo>
                  <a:lnTo>
                    <a:pt x="634" y="888"/>
                  </a:lnTo>
                  <a:lnTo>
                    <a:pt x="729" y="888"/>
                  </a:lnTo>
                  <a:lnTo>
                    <a:pt x="412" y="0"/>
                  </a:lnTo>
                  <a:lnTo>
                    <a:pt x="317" y="0"/>
                  </a:lnTo>
                  <a:lnTo>
                    <a:pt x="0" y="888"/>
                  </a:lnTo>
                  <a:lnTo>
                    <a:pt x="0" y="888"/>
                  </a:ln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721275" y="4595950"/>
              <a:ext cx="16650" cy="18250"/>
            </a:xfrm>
            <a:custGeom>
              <a:rect b="b" l="l" r="r" t="t"/>
              <a:pathLst>
                <a:path extrusionOk="0" h="730" w="666">
                  <a:moveTo>
                    <a:pt x="349" y="476"/>
                  </a:moveTo>
                  <a:lnTo>
                    <a:pt x="349" y="444"/>
                  </a:lnTo>
                  <a:lnTo>
                    <a:pt x="349" y="444"/>
                  </a:lnTo>
                  <a:cubicBezTo>
                    <a:pt x="349" y="539"/>
                    <a:pt x="412" y="602"/>
                    <a:pt x="507" y="602"/>
                  </a:cubicBezTo>
                  <a:cubicBezTo>
                    <a:pt x="602" y="602"/>
                    <a:pt x="665" y="539"/>
                    <a:pt x="665" y="444"/>
                  </a:cubicBezTo>
                  <a:cubicBezTo>
                    <a:pt x="665" y="349"/>
                    <a:pt x="602" y="286"/>
                    <a:pt x="507" y="286"/>
                  </a:cubicBezTo>
                  <a:cubicBezTo>
                    <a:pt x="475" y="286"/>
                    <a:pt x="475" y="286"/>
                    <a:pt x="444" y="286"/>
                  </a:cubicBezTo>
                  <a:cubicBezTo>
                    <a:pt x="475" y="286"/>
                    <a:pt x="507" y="222"/>
                    <a:pt x="507" y="191"/>
                  </a:cubicBezTo>
                  <a:cubicBezTo>
                    <a:pt x="507" y="95"/>
                    <a:pt x="412" y="0"/>
                    <a:pt x="349" y="0"/>
                  </a:cubicBezTo>
                  <a:cubicBezTo>
                    <a:pt x="254" y="0"/>
                    <a:pt x="158" y="95"/>
                    <a:pt x="158" y="191"/>
                  </a:cubicBezTo>
                  <a:cubicBezTo>
                    <a:pt x="158" y="222"/>
                    <a:pt x="190" y="286"/>
                    <a:pt x="222" y="286"/>
                  </a:cubicBezTo>
                  <a:cubicBezTo>
                    <a:pt x="222" y="286"/>
                    <a:pt x="190" y="286"/>
                    <a:pt x="158" y="286"/>
                  </a:cubicBezTo>
                  <a:cubicBezTo>
                    <a:pt x="63" y="286"/>
                    <a:pt x="0" y="349"/>
                    <a:pt x="0" y="444"/>
                  </a:cubicBezTo>
                  <a:cubicBezTo>
                    <a:pt x="0" y="539"/>
                    <a:pt x="63" y="602"/>
                    <a:pt x="158" y="602"/>
                  </a:cubicBezTo>
                  <a:cubicBezTo>
                    <a:pt x="254" y="602"/>
                    <a:pt x="317" y="539"/>
                    <a:pt x="317" y="444"/>
                  </a:cubicBezTo>
                  <a:lnTo>
                    <a:pt x="317" y="444"/>
                  </a:lnTo>
                  <a:lnTo>
                    <a:pt x="317" y="476"/>
                  </a:lnTo>
                  <a:cubicBezTo>
                    <a:pt x="317" y="602"/>
                    <a:pt x="254" y="666"/>
                    <a:pt x="190" y="729"/>
                  </a:cubicBezTo>
                  <a:lnTo>
                    <a:pt x="475" y="729"/>
                  </a:lnTo>
                  <a:cubicBezTo>
                    <a:pt x="412" y="666"/>
                    <a:pt x="349" y="602"/>
                    <a:pt x="349" y="476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802075" y="4689425"/>
              <a:ext cx="17450" cy="38850"/>
            </a:xfrm>
            <a:custGeom>
              <a:rect b="b" l="l" r="r" t="t"/>
              <a:pathLst>
                <a:path extrusionOk="0" h="1554" w="698">
                  <a:moveTo>
                    <a:pt x="0" y="1"/>
                  </a:moveTo>
                  <a:cubicBezTo>
                    <a:pt x="190" y="1"/>
                    <a:pt x="349" y="159"/>
                    <a:pt x="349" y="349"/>
                  </a:cubicBezTo>
                  <a:cubicBezTo>
                    <a:pt x="349" y="444"/>
                    <a:pt x="285" y="539"/>
                    <a:pt x="222" y="603"/>
                  </a:cubicBezTo>
                  <a:cubicBezTo>
                    <a:pt x="254" y="603"/>
                    <a:pt x="317" y="571"/>
                    <a:pt x="349" y="571"/>
                  </a:cubicBezTo>
                  <a:cubicBezTo>
                    <a:pt x="539" y="571"/>
                    <a:pt x="697" y="729"/>
                    <a:pt x="697" y="951"/>
                  </a:cubicBezTo>
                  <a:cubicBezTo>
                    <a:pt x="697" y="1141"/>
                    <a:pt x="539" y="1300"/>
                    <a:pt x="349" y="1300"/>
                  </a:cubicBezTo>
                  <a:cubicBezTo>
                    <a:pt x="159" y="1300"/>
                    <a:pt x="0" y="1141"/>
                    <a:pt x="0" y="951"/>
                  </a:cubicBezTo>
                  <a:cubicBezTo>
                    <a:pt x="0" y="1236"/>
                    <a:pt x="127" y="1395"/>
                    <a:pt x="317" y="1553"/>
                  </a:cubicBezTo>
                  <a:lnTo>
                    <a:pt x="0" y="15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3863850" y="4809050"/>
              <a:ext cx="18250" cy="22200"/>
            </a:xfrm>
            <a:custGeom>
              <a:rect b="b" l="l" r="r" t="t"/>
              <a:pathLst>
                <a:path extrusionOk="0" h="888" w="730">
                  <a:moveTo>
                    <a:pt x="223" y="317"/>
                  </a:moveTo>
                  <a:lnTo>
                    <a:pt x="381" y="729"/>
                  </a:lnTo>
                  <a:lnTo>
                    <a:pt x="508" y="317"/>
                  </a:lnTo>
                  <a:close/>
                  <a:moveTo>
                    <a:pt x="1" y="0"/>
                  </a:moveTo>
                  <a:lnTo>
                    <a:pt x="96" y="0"/>
                  </a:lnTo>
                  <a:lnTo>
                    <a:pt x="191" y="254"/>
                  </a:lnTo>
                  <a:lnTo>
                    <a:pt x="539" y="254"/>
                  </a:lnTo>
                  <a:lnTo>
                    <a:pt x="635" y="0"/>
                  </a:lnTo>
                  <a:lnTo>
                    <a:pt x="730" y="0"/>
                  </a:lnTo>
                  <a:lnTo>
                    <a:pt x="413" y="888"/>
                  </a:lnTo>
                  <a:lnTo>
                    <a:pt x="318" y="88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864650" y="4786875"/>
              <a:ext cx="16650" cy="18225"/>
            </a:xfrm>
            <a:custGeom>
              <a:rect b="b" l="l" r="r" t="t"/>
              <a:pathLst>
                <a:path extrusionOk="0" h="729" w="666">
                  <a:moveTo>
                    <a:pt x="349" y="285"/>
                  </a:moveTo>
                  <a:lnTo>
                    <a:pt x="349" y="285"/>
                  </a:lnTo>
                  <a:lnTo>
                    <a:pt x="349" y="285"/>
                  </a:lnTo>
                  <a:cubicBezTo>
                    <a:pt x="349" y="190"/>
                    <a:pt x="412" y="127"/>
                    <a:pt x="507" y="127"/>
                  </a:cubicBezTo>
                  <a:cubicBezTo>
                    <a:pt x="603" y="127"/>
                    <a:pt x="666" y="190"/>
                    <a:pt x="666" y="285"/>
                  </a:cubicBezTo>
                  <a:cubicBezTo>
                    <a:pt x="666" y="380"/>
                    <a:pt x="603" y="444"/>
                    <a:pt x="507" y="444"/>
                  </a:cubicBezTo>
                  <a:cubicBezTo>
                    <a:pt x="476" y="444"/>
                    <a:pt x="444" y="444"/>
                    <a:pt x="444" y="444"/>
                  </a:cubicBezTo>
                  <a:cubicBezTo>
                    <a:pt x="476" y="475"/>
                    <a:pt x="507" y="507"/>
                    <a:pt x="507" y="570"/>
                  </a:cubicBezTo>
                  <a:cubicBezTo>
                    <a:pt x="507" y="666"/>
                    <a:pt x="412" y="729"/>
                    <a:pt x="317" y="729"/>
                  </a:cubicBezTo>
                  <a:cubicBezTo>
                    <a:pt x="254" y="729"/>
                    <a:pt x="159" y="666"/>
                    <a:pt x="159" y="570"/>
                  </a:cubicBezTo>
                  <a:cubicBezTo>
                    <a:pt x="159" y="507"/>
                    <a:pt x="191" y="475"/>
                    <a:pt x="222" y="444"/>
                  </a:cubicBezTo>
                  <a:cubicBezTo>
                    <a:pt x="191" y="444"/>
                    <a:pt x="191" y="444"/>
                    <a:pt x="159" y="444"/>
                  </a:cubicBezTo>
                  <a:cubicBezTo>
                    <a:pt x="64" y="444"/>
                    <a:pt x="0" y="380"/>
                    <a:pt x="0" y="285"/>
                  </a:cubicBezTo>
                  <a:cubicBezTo>
                    <a:pt x="0" y="190"/>
                    <a:pt x="64" y="127"/>
                    <a:pt x="159" y="127"/>
                  </a:cubicBezTo>
                  <a:cubicBezTo>
                    <a:pt x="254" y="127"/>
                    <a:pt x="317" y="190"/>
                    <a:pt x="317" y="285"/>
                  </a:cubicBezTo>
                  <a:lnTo>
                    <a:pt x="317" y="285"/>
                  </a:lnTo>
                  <a:lnTo>
                    <a:pt x="317" y="285"/>
                  </a:lnTo>
                  <a:cubicBezTo>
                    <a:pt x="317" y="159"/>
                    <a:pt x="254" y="63"/>
                    <a:pt x="159" y="0"/>
                  </a:cubicBezTo>
                  <a:lnTo>
                    <a:pt x="476" y="0"/>
                  </a:lnTo>
                  <a:cubicBezTo>
                    <a:pt x="381" y="95"/>
                    <a:pt x="349" y="159"/>
                    <a:pt x="349" y="285"/>
                  </a:cubicBez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737900" y="4665650"/>
              <a:ext cx="84775" cy="296325"/>
            </a:xfrm>
            <a:custGeom>
              <a:rect b="b" l="l" r="r" t="t"/>
              <a:pathLst>
                <a:path extrusionOk="0" h="11853" w="3391">
                  <a:moveTo>
                    <a:pt x="2060" y="1"/>
                  </a:moveTo>
                  <a:lnTo>
                    <a:pt x="2060" y="1"/>
                  </a:lnTo>
                  <a:cubicBezTo>
                    <a:pt x="2757" y="1"/>
                    <a:pt x="3328" y="603"/>
                    <a:pt x="3328" y="1300"/>
                  </a:cubicBezTo>
                  <a:cubicBezTo>
                    <a:pt x="3328" y="3613"/>
                    <a:pt x="3264" y="6022"/>
                    <a:pt x="3391" y="8335"/>
                  </a:cubicBezTo>
                  <a:lnTo>
                    <a:pt x="3328" y="10585"/>
                  </a:lnTo>
                  <a:cubicBezTo>
                    <a:pt x="3328" y="11282"/>
                    <a:pt x="2757" y="11852"/>
                    <a:pt x="2060" y="11852"/>
                  </a:cubicBezTo>
                  <a:lnTo>
                    <a:pt x="2060" y="11852"/>
                  </a:lnTo>
                  <a:cubicBezTo>
                    <a:pt x="1331" y="11852"/>
                    <a:pt x="1046" y="11218"/>
                    <a:pt x="761" y="10585"/>
                  </a:cubicBezTo>
                  <a:lnTo>
                    <a:pt x="0" y="8905"/>
                  </a:lnTo>
                  <a:lnTo>
                    <a:pt x="761" y="1300"/>
                  </a:lnTo>
                  <a:cubicBezTo>
                    <a:pt x="824" y="603"/>
                    <a:pt x="1331" y="1"/>
                    <a:pt x="2060" y="1"/>
                  </a:cubicBezTo>
                  <a:close/>
                </a:path>
              </a:pathLst>
            </a:custGeom>
            <a:solidFill>
              <a:srgbClr val="FCD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289775" y="3989925"/>
              <a:ext cx="463450" cy="511775"/>
            </a:xfrm>
            <a:custGeom>
              <a:rect b="b" l="l" r="r" t="t"/>
              <a:pathLst>
                <a:path extrusionOk="0" h="20471" w="18538">
                  <a:moveTo>
                    <a:pt x="9634" y="254"/>
                  </a:moveTo>
                  <a:lnTo>
                    <a:pt x="17999" y="5768"/>
                  </a:lnTo>
                  <a:cubicBezTo>
                    <a:pt x="18411" y="6053"/>
                    <a:pt x="18538" y="6560"/>
                    <a:pt x="18284" y="6940"/>
                  </a:cubicBezTo>
                  <a:lnTo>
                    <a:pt x="10046" y="19995"/>
                  </a:lnTo>
                  <a:cubicBezTo>
                    <a:pt x="9824" y="20376"/>
                    <a:pt x="9285" y="20471"/>
                    <a:pt x="8905" y="20217"/>
                  </a:cubicBezTo>
                  <a:lnTo>
                    <a:pt x="539" y="14703"/>
                  </a:lnTo>
                  <a:cubicBezTo>
                    <a:pt x="127" y="14450"/>
                    <a:pt x="1" y="13911"/>
                    <a:pt x="254" y="13563"/>
                  </a:cubicBezTo>
                  <a:lnTo>
                    <a:pt x="8493" y="476"/>
                  </a:lnTo>
                  <a:cubicBezTo>
                    <a:pt x="8715" y="95"/>
                    <a:pt x="9253" y="0"/>
                    <a:pt x="9634" y="254"/>
                  </a:cubicBez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494175" y="4044575"/>
              <a:ext cx="30125" cy="30925"/>
            </a:xfrm>
            <a:custGeom>
              <a:rect b="b" l="l" r="r" t="t"/>
              <a:pathLst>
                <a:path extrusionOk="0" h="1237" w="1205">
                  <a:moveTo>
                    <a:pt x="539" y="476"/>
                  </a:moveTo>
                  <a:cubicBezTo>
                    <a:pt x="824" y="191"/>
                    <a:pt x="1204" y="730"/>
                    <a:pt x="761" y="983"/>
                  </a:cubicBezTo>
                  <a:cubicBezTo>
                    <a:pt x="570" y="1110"/>
                    <a:pt x="222" y="1142"/>
                    <a:pt x="95" y="1237"/>
                  </a:cubicBezTo>
                  <a:cubicBezTo>
                    <a:pt x="127" y="1015"/>
                    <a:pt x="0" y="793"/>
                    <a:pt x="0" y="508"/>
                  </a:cubicBezTo>
                  <a:cubicBezTo>
                    <a:pt x="0" y="1"/>
                    <a:pt x="634" y="33"/>
                    <a:pt x="539" y="476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508425" y="4017650"/>
              <a:ext cx="28550" cy="31700"/>
            </a:xfrm>
            <a:custGeom>
              <a:rect b="b" l="l" r="r" t="t"/>
              <a:pathLst>
                <a:path extrusionOk="0" h="1268" w="1142">
                  <a:moveTo>
                    <a:pt x="222" y="698"/>
                  </a:moveTo>
                  <a:cubicBezTo>
                    <a:pt x="191" y="729"/>
                    <a:pt x="191" y="761"/>
                    <a:pt x="191" y="824"/>
                  </a:cubicBezTo>
                  <a:cubicBezTo>
                    <a:pt x="159" y="856"/>
                    <a:pt x="191" y="919"/>
                    <a:pt x="191" y="951"/>
                  </a:cubicBezTo>
                  <a:cubicBezTo>
                    <a:pt x="222" y="983"/>
                    <a:pt x="254" y="1014"/>
                    <a:pt x="286" y="1046"/>
                  </a:cubicBezTo>
                  <a:cubicBezTo>
                    <a:pt x="349" y="1110"/>
                    <a:pt x="412" y="1110"/>
                    <a:pt x="507" y="1110"/>
                  </a:cubicBezTo>
                  <a:cubicBezTo>
                    <a:pt x="571" y="1078"/>
                    <a:pt x="602" y="1046"/>
                    <a:pt x="666" y="983"/>
                  </a:cubicBezTo>
                  <a:cubicBezTo>
                    <a:pt x="698" y="919"/>
                    <a:pt x="698" y="856"/>
                    <a:pt x="698" y="793"/>
                  </a:cubicBezTo>
                  <a:cubicBezTo>
                    <a:pt x="698" y="729"/>
                    <a:pt x="634" y="666"/>
                    <a:pt x="571" y="634"/>
                  </a:cubicBezTo>
                  <a:cubicBezTo>
                    <a:pt x="507" y="571"/>
                    <a:pt x="444" y="571"/>
                    <a:pt x="381" y="571"/>
                  </a:cubicBezTo>
                  <a:cubicBezTo>
                    <a:pt x="317" y="603"/>
                    <a:pt x="254" y="634"/>
                    <a:pt x="222" y="698"/>
                  </a:cubicBezTo>
                  <a:close/>
                  <a:moveTo>
                    <a:pt x="602" y="222"/>
                  </a:moveTo>
                  <a:cubicBezTo>
                    <a:pt x="571" y="286"/>
                    <a:pt x="539" y="317"/>
                    <a:pt x="571" y="381"/>
                  </a:cubicBezTo>
                  <a:cubicBezTo>
                    <a:pt x="571" y="444"/>
                    <a:pt x="602" y="476"/>
                    <a:pt x="666" y="507"/>
                  </a:cubicBezTo>
                  <a:cubicBezTo>
                    <a:pt x="698" y="539"/>
                    <a:pt x="761" y="571"/>
                    <a:pt x="824" y="539"/>
                  </a:cubicBezTo>
                  <a:cubicBezTo>
                    <a:pt x="856" y="539"/>
                    <a:pt x="919" y="507"/>
                    <a:pt x="951" y="476"/>
                  </a:cubicBezTo>
                  <a:cubicBezTo>
                    <a:pt x="983" y="412"/>
                    <a:pt x="983" y="349"/>
                    <a:pt x="951" y="317"/>
                  </a:cubicBezTo>
                  <a:cubicBezTo>
                    <a:pt x="951" y="254"/>
                    <a:pt x="919" y="222"/>
                    <a:pt x="888" y="191"/>
                  </a:cubicBezTo>
                  <a:cubicBezTo>
                    <a:pt x="824" y="159"/>
                    <a:pt x="761" y="127"/>
                    <a:pt x="729" y="159"/>
                  </a:cubicBezTo>
                  <a:cubicBezTo>
                    <a:pt x="666" y="159"/>
                    <a:pt x="634" y="191"/>
                    <a:pt x="602" y="222"/>
                  </a:cubicBezTo>
                  <a:close/>
                  <a:moveTo>
                    <a:pt x="476" y="476"/>
                  </a:moveTo>
                  <a:cubicBezTo>
                    <a:pt x="444" y="412"/>
                    <a:pt x="412" y="349"/>
                    <a:pt x="412" y="317"/>
                  </a:cubicBezTo>
                  <a:cubicBezTo>
                    <a:pt x="412" y="254"/>
                    <a:pt x="412" y="191"/>
                    <a:pt x="444" y="159"/>
                  </a:cubicBezTo>
                  <a:cubicBezTo>
                    <a:pt x="507" y="64"/>
                    <a:pt x="571" y="32"/>
                    <a:pt x="666" y="0"/>
                  </a:cubicBezTo>
                  <a:cubicBezTo>
                    <a:pt x="761" y="0"/>
                    <a:pt x="856" y="0"/>
                    <a:pt x="951" y="64"/>
                  </a:cubicBezTo>
                  <a:cubicBezTo>
                    <a:pt x="1046" y="127"/>
                    <a:pt x="1078" y="222"/>
                    <a:pt x="1109" y="286"/>
                  </a:cubicBezTo>
                  <a:cubicBezTo>
                    <a:pt x="1141" y="381"/>
                    <a:pt x="1109" y="476"/>
                    <a:pt x="1078" y="539"/>
                  </a:cubicBezTo>
                  <a:cubicBezTo>
                    <a:pt x="1046" y="603"/>
                    <a:pt x="983" y="634"/>
                    <a:pt x="951" y="666"/>
                  </a:cubicBezTo>
                  <a:cubicBezTo>
                    <a:pt x="888" y="666"/>
                    <a:pt x="824" y="666"/>
                    <a:pt x="761" y="666"/>
                  </a:cubicBezTo>
                  <a:cubicBezTo>
                    <a:pt x="824" y="729"/>
                    <a:pt x="856" y="793"/>
                    <a:pt x="856" y="856"/>
                  </a:cubicBezTo>
                  <a:cubicBezTo>
                    <a:pt x="856" y="951"/>
                    <a:pt x="824" y="1014"/>
                    <a:pt x="793" y="1078"/>
                  </a:cubicBezTo>
                  <a:cubicBezTo>
                    <a:pt x="729" y="1173"/>
                    <a:pt x="634" y="1205"/>
                    <a:pt x="539" y="1236"/>
                  </a:cubicBezTo>
                  <a:cubicBezTo>
                    <a:pt x="444" y="1268"/>
                    <a:pt x="317" y="1236"/>
                    <a:pt x="222" y="1173"/>
                  </a:cubicBezTo>
                  <a:cubicBezTo>
                    <a:pt x="127" y="1078"/>
                    <a:pt x="64" y="1014"/>
                    <a:pt x="32" y="888"/>
                  </a:cubicBezTo>
                  <a:cubicBezTo>
                    <a:pt x="0" y="793"/>
                    <a:pt x="32" y="698"/>
                    <a:pt x="95" y="603"/>
                  </a:cubicBezTo>
                  <a:cubicBezTo>
                    <a:pt x="127" y="539"/>
                    <a:pt x="191" y="476"/>
                    <a:pt x="254" y="476"/>
                  </a:cubicBezTo>
                  <a:cubicBezTo>
                    <a:pt x="317" y="444"/>
                    <a:pt x="412" y="444"/>
                    <a:pt x="476" y="476"/>
                  </a:cubicBezTo>
                  <a:lnTo>
                    <a:pt x="476" y="476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505250" y="4079450"/>
              <a:ext cx="65000" cy="65775"/>
            </a:xfrm>
            <a:custGeom>
              <a:rect b="b" l="l" r="r" t="t"/>
              <a:pathLst>
                <a:path extrusionOk="0" h="2631" w="2600">
                  <a:moveTo>
                    <a:pt x="1173" y="1014"/>
                  </a:moveTo>
                  <a:cubicBezTo>
                    <a:pt x="1839" y="349"/>
                    <a:pt x="2599" y="1521"/>
                    <a:pt x="1680" y="2091"/>
                  </a:cubicBezTo>
                  <a:cubicBezTo>
                    <a:pt x="1300" y="2345"/>
                    <a:pt x="476" y="2408"/>
                    <a:pt x="254" y="2630"/>
                  </a:cubicBezTo>
                  <a:cubicBezTo>
                    <a:pt x="286" y="2123"/>
                    <a:pt x="1" y="1680"/>
                    <a:pt x="1" y="1077"/>
                  </a:cubicBezTo>
                  <a:cubicBezTo>
                    <a:pt x="32" y="0"/>
                    <a:pt x="1427" y="63"/>
                    <a:pt x="1173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606650" y="4145975"/>
              <a:ext cx="65000" cy="65775"/>
            </a:xfrm>
            <a:custGeom>
              <a:rect b="b" l="l" r="r" t="t"/>
              <a:pathLst>
                <a:path extrusionOk="0" h="2631" w="2600">
                  <a:moveTo>
                    <a:pt x="1173" y="1015"/>
                  </a:moveTo>
                  <a:cubicBezTo>
                    <a:pt x="1839" y="381"/>
                    <a:pt x="2599" y="1522"/>
                    <a:pt x="1712" y="2092"/>
                  </a:cubicBezTo>
                  <a:cubicBezTo>
                    <a:pt x="1300" y="2346"/>
                    <a:pt x="476" y="2409"/>
                    <a:pt x="254" y="2631"/>
                  </a:cubicBezTo>
                  <a:cubicBezTo>
                    <a:pt x="286" y="2156"/>
                    <a:pt x="1" y="1712"/>
                    <a:pt x="1" y="1078"/>
                  </a:cubicBezTo>
                  <a:cubicBezTo>
                    <a:pt x="32" y="1"/>
                    <a:pt x="1427" y="64"/>
                    <a:pt x="1173" y="1015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449800" y="4177675"/>
              <a:ext cx="64200" cy="65775"/>
            </a:xfrm>
            <a:custGeom>
              <a:rect b="b" l="l" r="r" t="t"/>
              <a:pathLst>
                <a:path extrusionOk="0" h="2631" w="2568">
                  <a:moveTo>
                    <a:pt x="1173" y="1014"/>
                  </a:moveTo>
                  <a:cubicBezTo>
                    <a:pt x="1838" y="381"/>
                    <a:pt x="2567" y="1521"/>
                    <a:pt x="1680" y="2092"/>
                  </a:cubicBezTo>
                  <a:cubicBezTo>
                    <a:pt x="1300" y="2345"/>
                    <a:pt x="476" y="2409"/>
                    <a:pt x="254" y="2630"/>
                  </a:cubicBezTo>
                  <a:cubicBezTo>
                    <a:pt x="286" y="2123"/>
                    <a:pt x="1" y="1711"/>
                    <a:pt x="1" y="1078"/>
                  </a:cubicBezTo>
                  <a:cubicBezTo>
                    <a:pt x="1" y="0"/>
                    <a:pt x="1395" y="64"/>
                    <a:pt x="1173" y="1014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551200" y="4244225"/>
              <a:ext cx="64975" cy="65775"/>
            </a:xfrm>
            <a:custGeom>
              <a:rect b="b" l="l" r="r" t="t"/>
              <a:pathLst>
                <a:path extrusionOk="0" h="2631" w="2599">
                  <a:moveTo>
                    <a:pt x="1173" y="1014"/>
                  </a:moveTo>
                  <a:cubicBezTo>
                    <a:pt x="1838" y="380"/>
                    <a:pt x="2599" y="1553"/>
                    <a:pt x="1680" y="2123"/>
                  </a:cubicBezTo>
                  <a:cubicBezTo>
                    <a:pt x="1300" y="2377"/>
                    <a:pt x="476" y="2408"/>
                    <a:pt x="254" y="2630"/>
                  </a:cubicBezTo>
                  <a:cubicBezTo>
                    <a:pt x="286" y="2155"/>
                    <a:pt x="1" y="1711"/>
                    <a:pt x="1" y="1078"/>
                  </a:cubicBezTo>
                  <a:cubicBezTo>
                    <a:pt x="32" y="0"/>
                    <a:pt x="1395" y="64"/>
                    <a:pt x="1173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395925" y="4265600"/>
              <a:ext cx="65000" cy="65775"/>
            </a:xfrm>
            <a:custGeom>
              <a:rect b="b" l="l" r="r" t="t"/>
              <a:pathLst>
                <a:path extrusionOk="0" h="2631" w="2600">
                  <a:moveTo>
                    <a:pt x="1205" y="1015"/>
                  </a:moveTo>
                  <a:cubicBezTo>
                    <a:pt x="1839" y="381"/>
                    <a:pt x="2599" y="1553"/>
                    <a:pt x="1712" y="2124"/>
                  </a:cubicBezTo>
                  <a:cubicBezTo>
                    <a:pt x="1300" y="2377"/>
                    <a:pt x="508" y="2409"/>
                    <a:pt x="254" y="2631"/>
                  </a:cubicBezTo>
                  <a:cubicBezTo>
                    <a:pt x="318" y="2155"/>
                    <a:pt x="1" y="1712"/>
                    <a:pt x="32" y="1078"/>
                  </a:cubicBezTo>
                  <a:cubicBezTo>
                    <a:pt x="32" y="1"/>
                    <a:pt x="1427" y="64"/>
                    <a:pt x="1205" y="1015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2498125" y="4332950"/>
              <a:ext cx="64200" cy="65775"/>
            </a:xfrm>
            <a:custGeom>
              <a:rect b="b" l="l" r="r" t="t"/>
              <a:pathLst>
                <a:path extrusionOk="0" h="2631" w="2568">
                  <a:moveTo>
                    <a:pt x="1173" y="1014"/>
                  </a:moveTo>
                  <a:cubicBezTo>
                    <a:pt x="1807" y="349"/>
                    <a:pt x="2567" y="1521"/>
                    <a:pt x="1680" y="2092"/>
                  </a:cubicBezTo>
                  <a:cubicBezTo>
                    <a:pt x="1268" y="2345"/>
                    <a:pt x="476" y="2408"/>
                    <a:pt x="254" y="2630"/>
                  </a:cubicBezTo>
                  <a:cubicBezTo>
                    <a:pt x="286" y="2123"/>
                    <a:pt x="0" y="1680"/>
                    <a:pt x="0" y="1078"/>
                  </a:cubicBezTo>
                  <a:cubicBezTo>
                    <a:pt x="0" y="0"/>
                    <a:pt x="1395" y="64"/>
                    <a:pt x="1173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529025" y="4161025"/>
              <a:ext cx="64175" cy="65775"/>
            </a:xfrm>
            <a:custGeom>
              <a:rect b="b" l="l" r="r" t="t"/>
              <a:pathLst>
                <a:path extrusionOk="0" h="2631" w="2567">
                  <a:moveTo>
                    <a:pt x="1173" y="1015"/>
                  </a:moveTo>
                  <a:cubicBezTo>
                    <a:pt x="1838" y="381"/>
                    <a:pt x="2567" y="1522"/>
                    <a:pt x="1680" y="2092"/>
                  </a:cubicBezTo>
                  <a:cubicBezTo>
                    <a:pt x="1299" y="2346"/>
                    <a:pt x="476" y="2409"/>
                    <a:pt x="254" y="2631"/>
                  </a:cubicBezTo>
                  <a:cubicBezTo>
                    <a:pt x="285" y="2156"/>
                    <a:pt x="0" y="1712"/>
                    <a:pt x="0" y="1078"/>
                  </a:cubicBezTo>
                  <a:cubicBezTo>
                    <a:pt x="0" y="1"/>
                    <a:pt x="1395" y="64"/>
                    <a:pt x="1173" y="1015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471975" y="4256900"/>
              <a:ext cx="65000" cy="64975"/>
            </a:xfrm>
            <a:custGeom>
              <a:rect b="b" l="l" r="r" t="t"/>
              <a:pathLst>
                <a:path extrusionOk="0" h="2599" w="2600">
                  <a:moveTo>
                    <a:pt x="1205" y="1014"/>
                  </a:moveTo>
                  <a:cubicBezTo>
                    <a:pt x="1839" y="349"/>
                    <a:pt x="2599" y="1521"/>
                    <a:pt x="1712" y="2092"/>
                  </a:cubicBezTo>
                  <a:cubicBezTo>
                    <a:pt x="1300" y="2345"/>
                    <a:pt x="508" y="2408"/>
                    <a:pt x="254" y="2599"/>
                  </a:cubicBezTo>
                  <a:cubicBezTo>
                    <a:pt x="318" y="2123"/>
                    <a:pt x="1" y="1680"/>
                    <a:pt x="32" y="1078"/>
                  </a:cubicBezTo>
                  <a:cubicBezTo>
                    <a:pt x="32" y="0"/>
                    <a:pt x="1427" y="64"/>
                    <a:pt x="1205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2518725" y="4413750"/>
              <a:ext cx="30925" cy="30125"/>
            </a:xfrm>
            <a:custGeom>
              <a:rect b="b" l="l" r="r" t="t"/>
              <a:pathLst>
                <a:path extrusionOk="0" h="1205" w="1237">
                  <a:moveTo>
                    <a:pt x="634" y="697"/>
                  </a:moveTo>
                  <a:cubicBezTo>
                    <a:pt x="476" y="1109"/>
                    <a:pt x="1109" y="1204"/>
                    <a:pt x="1204" y="729"/>
                  </a:cubicBezTo>
                  <a:cubicBezTo>
                    <a:pt x="1236" y="507"/>
                    <a:pt x="1109" y="159"/>
                    <a:pt x="1141" y="0"/>
                  </a:cubicBezTo>
                  <a:cubicBezTo>
                    <a:pt x="951" y="127"/>
                    <a:pt x="697" y="64"/>
                    <a:pt x="444" y="190"/>
                  </a:cubicBezTo>
                  <a:cubicBezTo>
                    <a:pt x="0" y="381"/>
                    <a:pt x="254" y="983"/>
                    <a:pt x="634" y="697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505250" y="4439100"/>
              <a:ext cx="28550" cy="31700"/>
            </a:xfrm>
            <a:custGeom>
              <a:rect b="b" l="l" r="r" t="t"/>
              <a:pathLst>
                <a:path extrusionOk="0" h="1268" w="1142">
                  <a:moveTo>
                    <a:pt x="476" y="254"/>
                  </a:moveTo>
                  <a:cubicBezTo>
                    <a:pt x="508" y="222"/>
                    <a:pt x="539" y="190"/>
                    <a:pt x="571" y="190"/>
                  </a:cubicBezTo>
                  <a:cubicBezTo>
                    <a:pt x="634" y="159"/>
                    <a:pt x="666" y="159"/>
                    <a:pt x="698" y="159"/>
                  </a:cubicBezTo>
                  <a:cubicBezTo>
                    <a:pt x="761" y="159"/>
                    <a:pt x="793" y="159"/>
                    <a:pt x="856" y="190"/>
                  </a:cubicBezTo>
                  <a:cubicBezTo>
                    <a:pt x="920" y="222"/>
                    <a:pt x="951" y="285"/>
                    <a:pt x="951" y="349"/>
                  </a:cubicBezTo>
                  <a:cubicBezTo>
                    <a:pt x="983" y="412"/>
                    <a:pt x="951" y="476"/>
                    <a:pt x="920" y="539"/>
                  </a:cubicBezTo>
                  <a:cubicBezTo>
                    <a:pt x="888" y="602"/>
                    <a:pt x="825" y="666"/>
                    <a:pt x="761" y="666"/>
                  </a:cubicBezTo>
                  <a:cubicBezTo>
                    <a:pt x="698" y="666"/>
                    <a:pt x="603" y="666"/>
                    <a:pt x="539" y="634"/>
                  </a:cubicBezTo>
                  <a:cubicBezTo>
                    <a:pt x="508" y="571"/>
                    <a:pt x="444" y="539"/>
                    <a:pt x="444" y="476"/>
                  </a:cubicBezTo>
                  <a:cubicBezTo>
                    <a:pt x="413" y="381"/>
                    <a:pt x="444" y="317"/>
                    <a:pt x="476" y="254"/>
                  </a:cubicBezTo>
                  <a:close/>
                  <a:moveTo>
                    <a:pt x="191" y="792"/>
                  </a:moveTo>
                  <a:cubicBezTo>
                    <a:pt x="222" y="729"/>
                    <a:pt x="286" y="697"/>
                    <a:pt x="318" y="697"/>
                  </a:cubicBezTo>
                  <a:cubicBezTo>
                    <a:pt x="381" y="697"/>
                    <a:pt x="444" y="697"/>
                    <a:pt x="476" y="729"/>
                  </a:cubicBezTo>
                  <a:cubicBezTo>
                    <a:pt x="539" y="761"/>
                    <a:pt x="571" y="824"/>
                    <a:pt x="571" y="856"/>
                  </a:cubicBezTo>
                  <a:cubicBezTo>
                    <a:pt x="603" y="919"/>
                    <a:pt x="571" y="951"/>
                    <a:pt x="539" y="1014"/>
                  </a:cubicBezTo>
                  <a:cubicBezTo>
                    <a:pt x="508" y="1046"/>
                    <a:pt x="476" y="1078"/>
                    <a:pt x="413" y="1109"/>
                  </a:cubicBezTo>
                  <a:cubicBezTo>
                    <a:pt x="381" y="1109"/>
                    <a:pt x="318" y="1109"/>
                    <a:pt x="254" y="1078"/>
                  </a:cubicBezTo>
                  <a:cubicBezTo>
                    <a:pt x="222" y="1046"/>
                    <a:pt x="191" y="983"/>
                    <a:pt x="159" y="951"/>
                  </a:cubicBezTo>
                  <a:cubicBezTo>
                    <a:pt x="159" y="888"/>
                    <a:pt x="159" y="824"/>
                    <a:pt x="191" y="792"/>
                  </a:cubicBezTo>
                  <a:close/>
                  <a:moveTo>
                    <a:pt x="381" y="571"/>
                  </a:moveTo>
                  <a:cubicBezTo>
                    <a:pt x="318" y="571"/>
                    <a:pt x="254" y="571"/>
                    <a:pt x="191" y="602"/>
                  </a:cubicBezTo>
                  <a:cubicBezTo>
                    <a:pt x="159" y="602"/>
                    <a:pt x="96" y="634"/>
                    <a:pt x="64" y="697"/>
                  </a:cubicBezTo>
                  <a:cubicBezTo>
                    <a:pt x="32" y="761"/>
                    <a:pt x="1" y="856"/>
                    <a:pt x="32" y="951"/>
                  </a:cubicBezTo>
                  <a:cubicBezTo>
                    <a:pt x="32" y="1046"/>
                    <a:pt x="96" y="1109"/>
                    <a:pt x="191" y="1173"/>
                  </a:cubicBezTo>
                  <a:cubicBezTo>
                    <a:pt x="286" y="1236"/>
                    <a:pt x="381" y="1268"/>
                    <a:pt x="476" y="1236"/>
                  </a:cubicBezTo>
                  <a:cubicBezTo>
                    <a:pt x="571" y="1236"/>
                    <a:pt x="634" y="1173"/>
                    <a:pt x="698" y="1109"/>
                  </a:cubicBezTo>
                  <a:cubicBezTo>
                    <a:pt x="729" y="1046"/>
                    <a:pt x="729" y="983"/>
                    <a:pt x="729" y="951"/>
                  </a:cubicBezTo>
                  <a:cubicBezTo>
                    <a:pt x="729" y="888"/>
                    <a:pt x="698" y="824"/>
                    <a:pt x="666" y="792"/>
                  </a:cubicBezTo>
                  <a:cubicBezTo>
                    <a:pt x="761" y="792"/>
                    <a:pt x="825" y="792"/>
                    <a:pt x="888" y="761"/>
                  </a:cubicBezTo>
                  <a:cubicBezTo>
                    <a:pt x="951" y="761"/>
                    <a:pt x="1015" y="697"/>
                    <a:pt x="1046" y="634"/>
                  </a:cubicBezTo>
                  <a:cubicBezTo>
                    <a:pt x="1110" y="539"/>
                    <a:pt x="1141" y="444"/>
                    <a:pt x="1110" y="349"/>
                  </a:cubicBezTo>
                  <a:cubicBezTo>
                    <a:pt x="1078" y="254"/>
                    <a:pt x="1015" y="159"/>
                    <a:pt x="920" y="95"/>
                  </a:cubicBezTo>
                  <a:cubicBezTo>
                    <a:pt x="793" y="0"/>
                    <a:pt x="698" y="0"/>
                    <a:pt x="603" y="0"/>
                  </a:cubicBezTo>
                  <a:cubicBezTo>
                    <a:pt x="476" y="32"/>
                    <a:pt x="413" y="95"/>
                    <a:pt x="349" y="190"/>
                  </a:cubicBezTo>
                  <a:cubicBezTo>
                    <a:pt x="286" y="254"/>
                    <a:pt x="286" y="317"/>
                    <a:pt x="286" y="381"/>
                  </a:cubicBezTo>
                  <a:cubicBezTo>
                    <a:pt x="286" y="476"/>
                    <a:pt x="318" y="539"/>
                    <a:pt x="381" y="571"/>
                  </a:cubicBezTo>
                  <a:lnTo>
                    <a:pt x="381" y="571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806550" y="4100825"/>
              <a:ext cx="450000" cy="498325"/>
            </a:xfrm>
            <a:custGeom>
              <a:rect b="b" l="l" r="r" t="t"/>
              <a:pathLst>
                <a:path extrusionOk="0" h="19933" w="18000">
                  <a:moveTo>
                    <a:pt x="476" y="5229"/>
                  </a:moveTo>
                  <a:lnTo>
                    <a:pt x="8493" y="222"/>
                  </a:lnTo>
                  <a:cubicBezTo>
                    <a:pt x="8873" y="1"/>
                    <a:pt x="9380" y="127"/>
                    <a:pt x="9634" y="508"/>
                  </a:cubicBezTo>
                  <a:lnTo>
                    <a:pt x="17746" y="13595"/>
                  </a:lnTo>
                  <a:cubicBezTo>
                    <a:pt x="17999" y="13975"/>
                    <a:pt x="17873" y="14482"/>
                    <a:pt x="17492" y="14704"/>
                  </a:cubicBezTo>
                  <a:lnTo>
                    <a:pt x="9476" y="19679"/>
                  </a:lnTo>
                  <a:cubicBezTo>
                    <a:pt x="9095" y="19932"/>
                    <a:pt x="8588" y="19805"/>
                    <a:pt x="8366" y="19425"/>
                  </a:cubicBezTo>
                  <a:lnTo>
                    <a:pt x="223" y="6338"/>
                  </a:lnTo>
                  <a:cubicBezTo>
                    <a:pt x="1" y="5958"/>
                    <a:pt x="96" y="5451"/>
                    <a:pt x="476" y="5229"/>
                  </a:cubicBezTo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856475" y="4271150"/>
              <a:ext cx="19025" cy="28550"/>
            </a:xfrm>
            <a:custGeom>
              <a:rect b="b" l="l" r="r" t="t"/>
              <a:pathLst>
                <a:path extrusionOk="0" h="1142" w="761">
                  <a:moveTo>
                    <a:pt x="0" y="793"/>
                  </a:moveTo>
                  <a:lnTo>
                    <a:pt x="32" y="1"/>
                  </a:lnTo>
                  <a:lnTo>
                    <a:pt x="761" y="349"/>
                  </a:lnTo>
                  <a:lnTo>
                    <a:pt x="729" y="1141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831125" y="4237075"/>
              <a:ext cx="23775" cy="35675"/>
            </a:xfrm>
            <a:custGeom>
              <a:rect b="b" l="l" r="r" t="t"/>
              <a:pathLst>
                <a:path extrusionOk="0" h="1427" w="951">
                  <a:moveTo>
                    <a:pt x="64" y="571"/>
                  </a:moveTo>
                  <a:lnTo>
                    <a:pt x="0" y="445"/>
                  </a:lnTo>
                  <a:lnTo>
                    <a:pt x="697" y="1"/>
                  </a:lnTo>
                  <a:lnTo>
                    <a:pt x="761" y="96"/>
                  </a:lnTo>
                  <a:cubicBezTo>
                    <a:pt x="729" y="223"/>
                    <a:pt x="729" y="381"/>
                    <a:pt x="729" y="540"/>
                  </a:cubicBezTo>
                  <a:cubicBezTo>
                    <a:pt x="729" y="698"/>
                    <a:pt x="761" y="857"/>
                    <a:pt x="792" y="1015"/>
                  </a:cubicBezTo>
                  <a:cubicBezTo>
                    <a:pt x="824" y="1110"/>
                    <a:pt x="887" y="1237"/>
                    <a:pt x="951" y="1332"/>
                  </a:cubicBezTo>
                  <a:lnTo>
                    <a:pt x="792" y="1427"/>
                  </a:lnTo>
                  <a:cubicBezTo>
                    <a:pt x="761" y="1332"/>
                    <a:pt x="697" y="1205"/>
                    <a:pt x="666" y="1078"/>
                  </a:cubicBezTo>
                  <a:cubicBezTo>
                    <a:pt x="602" y="952"/>
                    <a:pt x="602" y="793"/>
                    <a:pt x="571" y="635"/>
                  </a:cubicBezTo>
                  <a:cubicBezTo>
                    <a:pt x="571" y="508"/>
                    <a:pt x="571" y="350"/>
                    <a:pt x="602" y="254"/>
                  </a:cubicBezTo>
                  <a:lnTo>
                    <a:pt x="64" y="571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4888150" y="4248975"/>
              <a:ext cx="42025" cy="64975"/>
            </a:xfrm>
            <a:custGeom>
              <a:rect b="b" l="l" r="r" t="t"/>
              <a:pathLst>
                <a:path extrusionOk="0" h="2599" w="1681">
                  <a:moveTo>
                    <a:pt x="1" y="1806"/>
                  </a:moveTo>
                  <a:lnTo>
                    <a:pt x="32" y="0"/>
                  </a:lnTo>
                  <a:lnTo>
                    <a:pt x="1680" y="761"/>
                  </a:lnTo>
                  <a:lnTo>
                    <a:pt x="1648" y="2599"/>
                  </a:lnTo>
                  <a:lnTo>
                    <a:pt x="1" y="1806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5003025" y="4177675"/>
              <a:ext cx="42000" cy="64975"/>
            </a:xfrm>
            <a:custGeom>
              <a:rect b="b" l="l" r="r" t="t"/>
              <a:pathLst>
                <a:path extrusionOk="0" h="2599" w="1680">
                  <a:moveTo>
                    <a:pt x="0" y="1807"/>
                  </a:moveTo>
                  <a:lnTo>
                    <a:pt x="32" y="0"/>
                  </a:lnTo>
                  <a:lnTo>
                    <a:pt x="1680" y="761"/>
                  </a:lnTo>
                  <a:lnTo>
                    <a:pt x="1648" y="2599"/>
                  </a:lnTo>
                  <a:lnTo>
                    <a:pt x="0" y="1807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980050" y="4267975"/>
              <a:ext cx="42000" cy="65000"/>
            </a:xfrm>
            <a:custGeom>
              <a:rect b="b" l="l" r="r" t="t"/>
              <a:pathLst>
                <a:path extrusionOk="0" h="2600" w="1680">
                  <a:moveTo>
                    <a:pt x="1" y="1839"/>
                  </a:moveTo>
                  <a:lnTo>
                    <a:pt x="32" y="1"/>
                  </a:lnTo>
                  <a:lnTo>
                    <a:pt x="1680" y="793"/>
                  </a:lnTo>
                  <a:lnTo>
                    <a:pt x="1648" y="2599"/>
                  </a:lnTo>
                  <a:lnTo>
                    <a:pt x="1" y="1839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951525" y="4351950"/>
              <a:ext cx="42025" cy="64200"/>
            </a:xfrm>
            <a:custGeom>
              <a:rect b="b" l="l" r="r" t="t"/>
              <a:pathLst>
                <a:path extrusionOk="0" h="2568" w="1681">
                  <a:moveTo>
                    <a:pt x="1" y="1807"/>
                  </a:moveTo>
                  <a:lnTo>
                    <a:pt x="32" y="1"/>
                  </a:lnTo>
                  <a:lnTo>
                    <a:pt x="1680" y="761"/>
                  </a:lnTo>
                  <a:lnTo>
                    <a:pt x="1649" y="2567"/>
                  </a:lnTo>
                  <a:lnTo>
                    <a:pt x="1" y="1807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5067200" y="4279875"/>
              <a:ext cx="42000" cy="64975"/>
            </a:xfrm>
            <a:custGeom>
              <a:rect b="b" l="l" r="r" t="t"/>
              <a:pathLst>
                <a:path extrusionOk="0" h="2599" w="1680">
                  <a:moveTo>
                    <a:pt x="0" y="1838"/>
                  </a:moveTo>
                  <a:lnTo>
                    <a:pt x="32" y="0"/>
                  </a:lnTo>
                  <a:lnTo>
                    <a:pt x="1680" y="792"/>
                  </a:lnTo>
                  <a:lnTo>
                    <a:pt x="1648" y="2598"/>
                  </a:lnTo>
                  <a:lnTo>
                    <a:pt x="0" y="1838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5017275" y="4457325"/>
              <a:ext cx="42025" cy="64975"/>
            </a:xfrm>
            <a:custGeom>
              <a:rect b="b" l="l" r="r" t="t"/>
              <a:pathLst>
                <a:path extrusionOk="0" h="2599" w="1681">
                  <a:moveTo>
                    <a:pt x="1" y="1838"/>
                  </a:moveTo>
                  <a:lnTo>
                    <a:pt x="33" y="0"/>
                  </a:lnTo>
                  <a:lnTo>
                    <a:pt x="1680" y="792"/>
                  </a:lnTo>
                  <a:lnTo>
                    <a:pt x="1649" y="2598"/>
                  </a:lnTo>
                  <a:lnTo>
                    <a:pt x="1" y="1838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5132950" y="4386025"/>
              <a:ext cx="42000" cy="64975"/>
            </a:xfrm>
            <a:custGeom>
              <a:rect b="b" l="l" r="r" t="t"/>
              <a:pathLst>
                <a:path extrusionOk="0" h="2599" w="1680">
                  <a:moveTo>
                    <a:pt x="0" y="1806"/>
                  </a:moveTo>
                  <a:lnTo>
                    <a:pt x="32" y="0"/>
                  </a:lnTo>
                  <a:lnTo>
                    <a:pt x="1680" y="761"/>
                  </a:lnTo>
                  <a:lnTo>
                    <a:pt x="1648" y="2599"/>
                  </a:lnTo>
                  <a:lnTo>
                    <a:pt x="0" y="1806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5184425" y="4397900"/>
              <a:ext cx="19050" cy="28550"/>
            </a:xfrm>
            <a:custGeom>
              <a:rect b="b" l="l" r="r" t="t"/>
              <a:pathLst>
                <a:path extrusionOk="0" h="1142" w="762">
                  <a:moveTo>
                    <a:pt x="761" y="349"/>
                  </a:moveTo>
                  <a:lnTo>
                    <a:pt x="730" y="1141"/>
                  </a:lnTo>
                  <a:lnTo>
                    <a:pt x="1" y="824"/>
                  </a:lnTo>
                  <a:lnTo>
                    <a:pt x="33" y="1"/>
                  </a:lnTo>
                  <a:lnTo>
                    <a:pt x="761" y="349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5205025" y="4424825"/>
              <a:ext cx="23800" cy="35675"/>
            </a:xfrm>
            <a:custGeom>
              <a:rect b="b" l="l" r="r" t="t"/>
              <a:pathLst>
                <a:path extrusionOk="0" h="1427" w="952">
                  <a:moveTo>
                    <a:pt x="888" y="856"/>
                  </a:moveTo>
                  <a:lnTo>
                    <a:pt x="951" y="983"/>
                  </a:lnTo>
                  <a:lnTo>
                    <a:pt x="254" y="1427"/>
                  </a:lnTo>
                  <a:lnTo>
                    <a:pt x="191" y="1332"/>
                  </a:lnTo>
                  <a:cubicBezTo>
                    <a:pt x="223" y="1205"/>
                    <a:pt x="223" y="1078"/>
                    <a:pt x="223" y="888"/>
                  </a:cubicBezTo>
                  <a:cubicBezTo>
                    <a:pt x="223" y="730"/>
                    <a:pt x="191" y="571"/>
                    <a:pt x="159" y="413"/>
                  </a:cubicBezTo>
                  <a:cubicBezTo>
                    <a:pt x="128" y="318"/>
                    <a:pt x="64" y="223"/>
                    <a:pt x="1" y="96"/>
                  </a:cubicBezTo>
                  <a:lnTo>
                    <a:pt x="159" y="1"/>
                  </a:lnTo>
                  <a:cubicBezTo>
                    <a:pt x="191" y="96"/>
                    <a:pt x="254" y="223"/>
                    <a:pt x="286" y="349"/>
                  </a:cubicBezTo>
                  <a:cubicBezTo>
                    <a:pt x="349" y="508"/>
                    <a:pt x="349" y="635"/>
                    <a:pt x="381" y="793"/>
                  </a:cubicBezTo>
                  <a:cubicBezTo>
                    <a:pt x="381" y="952"/>
                    <a:pt x="381" y="1078"/>
                    <a:pt x="349" y="1205"/>
                  </a:cubicBezTo>
                  <a:lnTo>
                    <a:pt x="888" y="856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811050" y="4533375"/>
              <a:ext cx="388975" cy="484825"/>
            </a:xfrm>
            <a:custGeom>
              <a:rect b="b" l="l" r="r" t="t"/>
              <a:pathLst>
                <a:path extrusionOk="0" h="19393" w="15559">
                  <a:moveTo>
                    <a:pt x="5926" y="127"/>
                  </a:moveTo>
                  <a:lnTo>
                    <a:pt x="14893" y="3074"/>
                  </a:lnTo>
                  <a:cubicBezTo>
                    <a:pt x="15337" y="3201"/>
                    <a:pt x="15559" y="3676"/>
                    <a:pt x="15432" y="4088"/>
                  </a:cubicBezTo>
                  <a:lnTo>
                    <a:pt x="10647" y="18759"/>
                  </a:lnTo>
                  <a:cubicBezTo>
                    <a:pt x="10520" y="19171"/>
                    <a:pt x="10045" y="19393"/>
                    <a:pt x="9633" y="19266"/>
                  </a:cubicBezTo>
                  <a:lnTo>
                    <a:pt x="634" y="16351"/>
                  </a:lnTo>
                  <a:cubicBezTo>
                    <a:pt x="222" y="16192"/>
                    <a:pt x="0" y="15749"/>
                    <a:pt x="127" y="15305"/>
                  </a:cubicBezTo>
                  <a:lnTo>
                    <a:pt x="4912" y="666"/>
                  </a:lnTo>
                  <a:cubicBezTo>
                    <a:pt x="5038" y="222"/>
                    <a:pt x="5514" y="0"/>
                    <a:pt x="5926" y="127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2939375" y="4573775"/>
              <a:ext cx="260650" cy="444425"/>
            </a:xfrm>
            <a:custGeom>
              <a:rect b="b" l="l" r="r" t="t"/>
              <a:pathLst>
                <a:path extrusionOk="0" h="17777" w="10426">
                  <a:moveTo>
                    <a:pt x="5292" y="0"/>
                  </a:moveTo>
                  <a:lnTo>
                    <a:pt x="9760" y="1458"/>
                  </a:lnTo>
                  <a:cubicBezTo>
                    <a:pt x="10204" y="1585"/>
                    <a:pt x="10426" y="2060"/>
                    <a:pt x="10299" y="2472"/>
                  </a:cubicBezTo>
                  <a:lnTo>
                    <a:pt x="5514" y="17143"/>
                  </a:lnTo>
                  <a:cubicBezTo>
                    <a:pt x="5387" y="17555"/>
                    <a:pt x="4912" y="17777"/>
                    <a:pt x="4500" y="17650"/>
                  </a:cubicBezTo>
                  <a:lnTo>
                    <a:pt x="0" y="1619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973425" y="4755975"/>
              <a:ext cx="53900" cy="61025"/>
            </a:xfrm>
            <a:custGeom>
              <a:rect b="b" l="l" r="r" t="t"/>
              <a:pathLst>
                <a:path extrusionOk="0" h="2441" w="2156">
                  <a:moveTo>
                    <a:pt x="1522" y="95"/>
                  </a:moveTo>
                  <a:cubicBezTo>
                    <a:pt x="1775" y="190"/>
                    <a:pt x="1934" y="476"/>
                    <a:pt x="1839" y="761"/>
                  </a:cubicBezTo>
                  <a:cubicBezTo>
                    <a:pt x="1807" y="919"/>
                    <a:pt x="1680" y="1014"/>
                    <a:pt x="1554" y="1078"/>
                  </a:cubicBezTo>
                  <a:cubicBezTo>
                    <a:pt x="1617" y="1078"/>
                    <a:pt x="1680" y="1078"/>
                    <a:pt x="1744" y="1109"/>
                  </a:cubicBezTo>
                  <a:cubicBezTo>
                    <a:pt x="2029" y="1173"/>
                    <a:pt x="2156" y="1490"/>
                    <a:pt x="2092" y="1743"/>
                  </a:cubicBezTo>
                  <a:cubicBezTo>
                    <a:pt x="1997" y="2028"/>
                    <a:pt x="1712" y="2187"/>
                    <a:pt x="1427" y="2092"/>
                  </a:cubicBezTo>
                  <a:cubicBezTo>
                    <a:pt x="1142" y="1997"/>
                    <a:pt x="1015" y="1711"/>
                    <a:pt x="1110" y="1426"/>
                  </a:cubicBezTo>
                  <a:cubicBezTo>
                    <a:pt x="983" y="1838"/>
                    <a:pt x="1047" y="2123"/>
                    <a:pt x="1268" y="2440"/>
                  </a:cubicBezTo>
                  <a:lnTo>
                    <a:pt x="318" y="2123"/>
                  </a:lnTo>
                  <a:cubicBezTo>
                    <a:pt x="635" y="2028"/>
                    <a:pt x="952" y="1743"/>
                    <a:pt x="1047" y="1426"/>
                  </a:cubicBezTo>
                  <a:cubicBezTo>
                    <a:pt x="983" y="1680"/>
                    <a:pt x="666" y="1838"/>
                    <a:pt x="413" y="1743"/>
                  </a:cubicBezTo>
                  <a:cubicBezTo>
                    <a:pt x="128" y="1648"/>
                    <a:pt x="1" y="1363"/>
                    <a:pt x="64" y="1109"/>
                  </a:cubicBezTo>
                  <a:cubicBezTo>
                    <a:pt x="159" y="824"/>
                    <a:pt x="445" y="666"/>
                    <a:pt x="730" y="761"/>
                  </a:cubicBezTo>
                  <a:cubicBezTo>
                    <a:pt x="793" y="792"/>
                    <a:pt x="857" y="824"/>
                    <a:pt x="888" y="856"/>
                  </a:cubicBezTo>
                  <a:cubicBezTo>
                    <a:pt x="825" y="729"/>
                    <a:pt x="793" y="571"/>
                    <a:pt x="857" y="444"/>
                  </a:cubicBezTo>
                  <a:cubicBezTo>
                    <a:pt x="952" y="159"/>
                    <a:pt x="1237" y="0"/>
                    <a:pt x="1522" y="95"/>
                  </a:cubicBez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941750" y="4558725"/>
              <a:ext cx="25375" cy="35675"/>
            </a:xfrm>
            <a:custGeom>
              <a:rect b="b" l="l" r="r" t="t"/>
              <a:pathLst>
                <a:path extrusionOk="0" h="1427" w="1015">
                  <a:moveTo>
                    <a:pt x="444" y="729"/>
                  </a:moveTo>
                  <a:lnTo>
                    <a:pt x="856" y="222"/>
                  </a:lnTo>
                  <a:lnTo>
                    <a:pt x="856" y="856"/>
                  </a:lnTo>
                  <a:close/>
                  <a:moveTo>
                    <a:pt x="0" y="1077"/>
                  </a:moveTo>
                  <a:lnTo>
                    <a:pt x="159" y="1141"/>
                  </a:lnTo>
                  <a:lnTo>
                    <a:pt x="381" y="824"/>
                  </a:lnTo>
                  <a:lnTo>
                    <a:pt x="856" y="982"/>
                  </a:lnTo>
                  <a:lnTo>
                    <a:pt x="856" y="1363"/>
                  </a:lnTo>
                  <a:lnTo>
                    <a:pt x="1014" y="1426"/>
                  </a:lnTo>
                  <a:lnTo>
                    <a:pt x="983" y="32"/>
                  </a:lnTo>
                  <a:lnTo>
                    <a:pt x="856" y="0"/>
                  </a:lnTo>
                  <a:lnTo>
                    <a:pt x="0" y="1077"/>
                  </a:lnTo>
                  <a:lnTo>
                    <a:pt x="0" y="1077"/>
                  </a:ln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934625" y="4594375"/>
              <a:ext cx="25375" cy="27750"/>
            </a:xfrm>
            <a:custGeom>
              <a:rect b="b" l="l" r="r" t="t"/>
              <a:pathLst>
                <a:path extrusionOk="0" h="1110" w="1015">
                  <a:moveTo>
                    <a:pt x="507" y="697"/>
                  </a:moveTo>
                  <a:lnTo>
                    <a:pt x="507" y="665"/>
                  </a:lnTo>
                  <a:lnTo>
                    <a:pt x="539" y="665"/>
                  </a:lnTo>
                  <a:cubicBezTo>
                    <a:pt x="476" y="792"/>
                    <a:pt x="539" y="919"/>
                    <a:pt x="666" y="951"/>
                  </a:cubicBezTo>
                  <a:cubicBezTo>
                    <a:pt x="792" y="1014"/>
                    <a:pt x="951" y="919"/>
                    <a:pt x="983" y="792"/>
                  </a:cubicBezTo>
                  <a:cubicBezTo>
                    <a:pt x="1014" y="665"/>
                    <a:pt x="951" y="539"/>
                    <a:pt x="824" y="507"/>
                  </a:cubicBezTo>
                  <a:cubicBezTo>
                    <a:pt x="792" y="507"/>
                    <a:pt x="761" y="475"/>
                    <a:pt x="729" y="475"/>
                  </a:cubicBezTo>
                  <a:cubicBezTo>
                    <a:pt x="792" y="475"/>
                    <a:pt x="856" y="412"/>
                    <a:pt x="856" y="349"/>
                  </a:cubicBezTo>
                  <a:cubicBezTo>
                    <a:pt x="919" y="222"/>
                    <a:pt x="856" y="95"/>
                    <a:pt x="729" y="32"/>
                  </a:cubicBezTo>
                  <a:cubicBezTo>
                    <a:pt x="602" y="0"/>
                    <a:pt x="444" y="63"/>
                    <a:pt x="412" y="190"/>
                  </a:cubicBezTo>
                  <a:cubicBezTo>
                    <a:pt x="381" y="254"/>
                    <a:pt x="412" y="349"/>
                    <a:pt x="444" y="380"/>
                  </a:cubicBezTo>
                  <a:cubicBezTo>
                    <a:pt x="412" y="380"/>
                    <a:pt x="381" y="349"/>
                    <a:pt x="349" y="349"/>
                  </a:cubicBezTo>
                  <a:cubicBezTo>
                    <a:pt x="222" y="317"/>
                    <a:pt x="95" y="380"/>
                    <a:pt x="64" y="507"/>
                  </a:cubicBezTo>
                  <a:cubicBezTo>
                    <a:pt x="0" y="634"/>
                    <a:pt x="95" y="761"/>
                    <a:pt x="222" y="792"/>
                  </a:cubicBezTo>
                  <a:cubicBezTo>
                    <a:pt x="349" y="856"/>
                    <a:pt x="476" y="792"/>
                    <a:pt x="507" y="665"/>
                  </a:cubicBezTo>
                  <a:lnTo>
                    <a:pt x="507" y="665"/>
                  </a:lnTo>
                  <a:lnTo>
                    <a:pt x="507" y="697"/>
                  </a:lnTo>
                  <a:cubicBezTo>
                    <a:pt x="412" y="824"/>
                    <a:pt x="285" y="951"/>
                    <a:pt x="159" y="982"/>
                  </a:cubicBezTo>
                  <a:lnTo>
                    <a:pt x="602" y="1109"/>
                  </a:lnTo>
                  <a:cubicBezTo>
                    <a:pt x="507" y="982"/>
                    <a:pt x="476" y="856"/>
                    <a:pt x="507" y="697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993250" y="4758350"/>
              <a:ext cx="34075" cy="58650"/>
            </a:xfrm>
            <a:custGeom>
              <a:rect b="b" l="l" r="r" t="t"/>
              <a:pathLst>
                <a:path extrusionOk="0" h="2346" w="1363">
                  <a:moveTo>
                    <a:pt x="729" y="0"/>
                  </a:moveTo>
                  <a:cubicBezTo>
                    <a:pt x="982" y="95"/>
                    <a:pt x="1141" y="381"/>
                    <a:pt x="1046" y="666"/>
                  </a:cubicBezTo>
                  <a:cubicBezTo>
                    <a:pt x="1014" y="824"/>
                    <a:pt x="887" y="919"/>
                    <a:pt x="761" y="983"/>
                  </a:cubicBezTo>
                  <a:cubicBezTo>
                    <a:pt x="824" y="983"/>
                    <a:pt x="887" y="983"/>
                    <a:pt x="951" y="1014"/>
                  </a:cubicBezTo>
                  <a:cubicBezTo>
                    <a:pt x="1236" y="1078"/>
                    <a:pt x="1363" y="1395"/>
                    <a:pt x="1299" y="1648"/>
                  </a:cubicBezTo>
                  <a:cubicBezTo>
                    <a:pt x="1204" y="1933"/>
                    <a:pt x="919" y="2092"/>
                    <a:pt x="634" y="1997"/>
                  </a:cubicBezTo>
                  <a:cubicBezTo>
                    <a:pt x="349" y="1902"/>
                    <a:pt x="222" y="1616"/>
                    <a:pt x="317" y="1331"/>
                  </a:cubicBezTo>
                  <a:cubicBezTo>
                    <a:pt x="190" y="1743"/>
                    <a:pt x="254" y="2028"/>
                    <a:pt x="475" y="2345"/>
                  </a:cubicBezTo>
                  <a:lnTo>
                    <a:pt x="0" y="2187"/>
                  </a:lnTo>
                  <a:lnTo>
                    <a:pt x="729" y="0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043150" y="4954025"/>
              <a:ext cx="25375" cy="36450"/>
            </a:xfrm>
            <a:custGeom>
              <a:rect b="b" l="l" r="r" t="t"/>
              <a:pathLst>
                <a:path extrusionOk="0" h="1458" w="1015">
                  <a:moveTo>
                    <a:pt x="159" y="571"/>
                  </a:moveTo>
                  <a:lnTo>
                    <a:pt x="191" y="1236"/>
                  </a:lnTo>
                  <a:lnTo>
                    <a:pt x="571" y="729"/>
                  </a:lnTo>
                  <a:close/>
                  <a:moveTo>
                    <a:pt x="0" y="0"/>
                  </a:moveTo>
                  <a:lnTo>
                    <a:pt x="159" y="64"/>
                  </a:lnTo>
                  <a:lnTo>
                    <a:pt x="159" y="444"/>
                  </a:lnTo>
                  <a:lnTo>
                    <a:pt x="666" y="602"/>
                  </a:lnTo>
                  <a:lnTo>
                    <a:pt x="888" y="285"/>
                  </a:lnTo>
                  <a:lnTo>
                    <a:pt x="1014" y="349"/>
                  </a:lnTo>
                  <a:lnTo>
                    <a:pt x="191" y="1458"/>
                  </a:lnTo>
                  <a:lnTo>
                    <a:pt x="64" y="139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050275" y="4926300"/>
              <a:ext cx="25375" cy="27750"/>
            </a:xfrm>
            <a:custGeom>
              <a:rect b="b" l="l" r="r" t="t"/>
              <a:pathLst>
                <a:path extrusionOk="0" h="1110" w="1015">
                  <a:moveTo>
                    <a:pt x="508" y="444"/>
                  </a:moveTo>
                  <a:lnTo>
                    <a:pt x="508" y="475"/>
                  </a:lnTo>
                  <a:lnTo>
                    <a:pt x="508" y="475"/>
                  </a:lnTo>
                  <a:cubicBezTo>
                    <a:pt x="539" y="349"/>
                    <a:pt x="666" y="285"/>
                    <a:pt x="793" y="317"/>
                  </a:cubicBezTo>
                  <a:cubicBezTo>
                    <a:pt x="920" y="349"/>
                    <a:pt x="1015" y="475"/>
                    <a:pt x="951" y="602"/>
                  </a:cubicBezTo>
                  <a:cubicBezTo>
                    <a:pt x="920" y="729"/>
                    <a:pt x="793" y="824"/>
                    <a:pt x="666" y="761"/>
                  </a:cubicBezTo>
                  <a:cubicBezTo>
                    <a:pt x="634" y="761"/>
                    <a:pt x="603" y="729"/>
                    <a:pt x="571" y="729"/>
                  </a:cubicBezTo>
                  <a:cubicBezTo>
                    <a:pt x="603" y="792"/>
                    <a:pt x="634" y="856"/>
                    <a:pt x="603" y="919"/>
                  </a:cubicBezTo>
                  <a:cubicBezTo>
                    <a:pt x="571" y="1046"/>
                    <a:pt x="413" y="1109"/>
                    <a:pt x="286" y="1078"/>
                  </a:cubicBezTo>
                  <a:cubicBezTo>
                    <a:pt x="159" y="1046"/>
                    <a:pt x="96" y="887"/>
                    <a:pt x="127" y="761"/>
                  </a:cubicBezTo>
                  <a:cubicBezTo>
                    <a:pt x="159" y="697"/>
                    <a:pt x="222" y="666"/>
                    <a:pt x="286" y="634"/>
                  </a:cubicBezTo>
                  <a:cubicBezTo>
                    <a:pt x="254" y="634"/>
                    <a:pt x="222" y="634"/>
                    <a:pt x="191" y="602"/>
                  </a:cubicBezTo>
                  <a:cubicBezTo>
                    <a:pt x="64" y="571"/>
                    <a:pt x="1" y="444"/>
                    <a:pt x="32" y="317"/>
                  </a:cubicBezTo>
                  <a:cubicBezTo>
                    <a:pt x="64" y="190"/>
                    <a:pt x="222" y="127"/>
                    <a:pt x="349" y="159"/>
                  </a:cubicBezTo>
                  <a:cubicBezTo>
                    <a:pt x="444" y="190"/>
                    <a:pt x="539" y="349"/>
                    <a:pt x="476" y="475"/>
                  </a:cubicBezTo>
                  <a:lnTo>
                    <a:pt x="476" y="475"/>
                  </a:lnTo>
                  <a:lnTo>
                    <a:pt x="508" y="412"/>
                  </a:lnTo>
                  <a:cubicBezTo>
                    <a:pt x="508" y="254"/>
                    <a:pt x="476" y="95"/>
                    <a:pt x="413" y="0"/>
                  </a:cubicBezTo>
                  <a:lnTo>
                    <a:pt x="856" y="127"/>
                  </a:lnTo>
                  <a:cubicBezTo>
                    <a:pt x="698" y="190"/>
                    <a:pt x="603" y="285"/>
                    <a:pt x="508" y="444"/>
                  </a:cubicBez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284500" y="4366225"/>
              <a:ext cx="184625" cy="184600"/>
            </a:xfrm>
            <a:custGeom>
              <a:rect b="b" l="l" r="r" t="t"/>
              <a:pathLst>
                <a:path extrusionOk="0" h="7384" w="7385">
                  <a:moveTo>
                    <a:pt x="3677" y="7383"/>
                  </a:moveTo>
                  <a:cubicBezTo>
                    <a:pt x="5705" y="7383"/>
                    <a:pt x="7384" y="5735"/>
                    <a:pt x="7384" y="3676"/>
                  </a:cubicBezTo>
                  <a:cubicBezTo>
                    <a:pt x="7384" y="1648"/>
                    <a:pt x="5705" y="0"/>
                    <a:pt x="3677" y="0"/>
                  </a:cubicBezTo>
                  <a:cubicBezTo>
                    <a:pt x="1649" y="0"/>
                    <a:pt x="1" y="1648"/>
                    <a:pt x="1" y="3676"/>
                  </a:cubicBezTo>
                  <a:cubicBezTo>
                    <a:pt x="1" y="5735"/>
                    <a:pt x="1649" y="7383"/>
                    <a:pt x="3677" y="73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376400" y="4366225"/>
              <a:ext cx="92725" cy="184600"/>
            </a:xfrm>
            <a:custGeom>
              <a:rect b="b" l="l" r="r" t="t"/>
              <a:pathLst>
                <a:path extrusionOk="0" h="7384" w="3709">
                  <a:moveTo>
                    <a:pt x="1" y="0"/>
                  </a:moveTo>
                  <a:cubicBezTo>
                    <a:pt x="2029" y="0"/>
                    <a:pt x="3708" y="1648"/>
                    <a:pt x="3708" y="3676"/>
                  </a:cubicBezTo>
                  <a:cubicBezTo>
                    <a:pt x="3708" y="5735"/>
                    <a:pt x="2029" y="7383"/>
                    <a:pt x="1" y="738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330450" y="4412150"/>
              <a:ext cx="91925" cy="91925"/>
            </a:xfrm>
            <a:custGeom>
              <a:rect b="b" l="l" r="r" t="t"/>
              <a:pathLst>
                <a:path extrusionOk="0" h="3677" w="3677">
                  <a:moveTo>
                    <a:pt x="1680" y="96"/>
                  </a:moveTo>
                  <a:cubicBezTo>
                    <a:pt x="2662" y="1"/>
                    <a:pt x="3518" y="730"/>
                    <a:pt x="3581" y="1712"/>
                  </a:cubicBezTo>
                  <a:cubicBezTo>
                    <a:pt x="3676" y="2663"/>
                    <a:pt x="2948" y="3518"/>
                    <a:pt x="1997" y="3613"/>
                  </a:cubicBezTo>
                  <a:cubicBezTo>
                    <a:pt x="1015" y="3677"/>
                    <a:pt x="159" y="2980"/>
                    <a:pt x="96" y="1997"/>
                  </a:cubicBezTo>
                  <a:cubicBezTo>
                    <a:pt x="1" y="1047"/>
                    <a:pt x="730" y="191"/>
                    <a:pt x="1680" y="96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4314600" y="4396325"/>
              <a:ext cx="123625" cy="123600"/>
            </a:xfrm>
            <a:custGeom>
              <a:rect b="b" l="l" r="r" t="t"/>
              <a:pathLst>
                <a:path extrusionOk="0" h="4944" w="4945">
                  <a:moveTo>
                    <a:pt x="3582" y="507"/>
                  </a:moveTo>
                  <a:cubicBezTo>
                    <a:pt x="3677" y="539"/>
                    <a:pt x="3772" y="444"/>
                    <a:pt x="3708" y="349"/>
                  </a:cubicBezTo>
                  <a:cubicBezTo>
                    <a:pt x="3708" y="349"/>
                    <a:pt x="3677" y="317"/>
                    <a:pt x="3677" y="317"/>
                  </a:cubicBezTo>
                  <a:lnTo>
                    <a:pt x="3677" y="317"/>
                  </a:lnTo>
                  <a:lnTo>
                    <a:pt x="3645" y="317"/>
                  </a:lnTo>
                  <a:lnTo>
                    <a:pt x="3645" y="285"/>
                  </a:lnTo>
                  <a:lnTo>
                    <a:pt x="3613" y="285"/>
                  </a:lnTo>
                  <a:lnTo>
                    <a:pt x="3613" y="285"/>
                  </a:lnTo>
                  <a:lnTo>
                    <a:pt x="3613" y="285"/>
                  </a:lnTo>
                  <a:lnTo>
                    <a:pt x="3582" y="285"/>
                  </a:lnTo>
                  <a:lnTo>
                    <a:pt x="3582" y="254"/>
                  </a:lnTo>
                  <a:lnTo>
                    <a:pt x="3550" y="254"/>
                  </a:lnTo>
                  <a:lnTo>
                    <a:pt x="3550" y="254"/>
                  </a:lnTo>
                  <a:lnTo>
                    <a:pt x="3550" y="254"/>
                  </a:lnTo>
                  <a:lnTo>
                    <a:pt x="3518" y="254"/>
                  </a:lnTo>
                  <a:lnTo>
                    <a:pt x="3518" y="222"/>
                  </a:lnTo>
                  <a:lnTo>
                    <a:pt x="3487" y="222"/>
                  </a:lnTo>
                  <a:lnTo>
                    <a:pt x="3487" y="222"/>
                  </a:lnTo>
                  <a:lnTo>
                    <a:pt x="3455" y="222"/>
                  </a:lnTo>
                  <a:lnTo>
                    <a:pt x="3455" y="222"/>
                  </a:lnTo>
                  <a:lnTo>
                    <a:pt x="3423" y="190"/>
                  </a:lnTo>
                  <a:lnTo>
                    <a:pt x="3423" y="190"/>
                  </a:lnTo>
                  <a:lnTo>
                    <a:pt x="3423" y="190"/>
                  </a:lnTo>
                  <a:lnTo>
                    <a:pt x="3392" y="190"/>
                  </a:lnTo>
                  <a:lnTo>
                    <a:pt x="3392" y="190"/>
                  </a:lnTo>
                  <a:lnTo>
                    <a:pt x="3360" y="190"/>
                  </a:lnTo>
                  <a:lnTo>
                    <a:pt x="3360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296" y="159"/>
                  </a:lnTo>
                  <a:lnTo>
                    <a:pt x="3296" y="159"/>
                  </a:lnTo>
                  <a:cubicBezTo>
                    <a:pt x="3201" y="127"/>
                    <a:pt x="3106" y="254"/>
                    <a:pt x="3201" y="317"/>
                  </a:cubicBezTo>
                  <a:cubicBezTo>
                    <a:pt x="3201" y="317"/>
                    <a:pt x="3233" y="349"/>
                    <a:pt x="3233" y="349"/>
                  </a:cubicBezTo>
                  <a:lnTo>
                    <a:pt x="3233" y="349"/>
                  </a:lnTo>
                  <a:lnTo>
                    <a:pt x="3233" y="349"/>
                  </a:lnTo>
                  <a:lnTo>
                    <a:pt x="3265" y="349"/>
                  </a:lnTo>
                  <a:lnTo>
                    <a:pt x="3265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296" y="380"/>
                  </a:lnTo>
                  <a:lnTo>
                    <a:pt x="3328" y="380"/>
                  </a:lnTo>
                  <a:lnTo>
                    <a:pt x="3328" y="380"/>
                  </a:lnTo>
                  <a:lnTo>
                    <a:pt x="3360" y="380"/>
                  </a:lnTo>
                  <a:lnTo>
                    <a:pt x="3360" y="380"/>
                  </a:lnTo>
                  <a:lnTo>
                    <a:pt x="3360" y="380"/>
                  </a:lnTo>
                  <a:lnTo>
                    <a:pt x="3392" y="412"/>
                  </a:lnTo>
                  <a:lnTo>
                    <a:pt x="3392" y="412"/>
                  </a:lnTo>
                  <a:lnTo>
                    <a:pt x="3423" y="412"/>
                  </a:lnTo>
                  <a:lnTo>
                    <a:pt x="3423" y="412"/>
                  </a:lnTo>
                  <a:lnTo>
                    <a:pt x="3423" y="412"/>
                  </a:lnTo>
                  <a:lnTo>
                    <a:pt x="3455" y="412"/>
                  </a:lnTo>
                  <a:lnTo>
                    <a:pt x="3455" y="444"/>
                  </a:lnTo>
                  <a:lnTo>
                    <a:pt x="3487" y="444"/>
                  </a:lnTo>
                  <a:lnTo>
                    <a:pt x="3487" y="444"/>
                  </a:lnTo>
                  <a:lnTo>
                    <a:pt x="3487" y="444"/>
                  </a:lnTo>
                  <a:lnTo>
                    <a:pt x="3518" y="444"/>
                  </a:lnTo>
                  <a:lnTo>
                    <a:pt x="3518" y="475"/>
                  </a:lnTo>
                  <a:lnTo>
                    <a:pt x="3550" y="475"/>
                  </a:lnTo>
                  <a:lnTo>
                    <a:pt x="3550" y="475"/>
                  </a:lnTo>
                  <a:lnTo>
                    <a:pt x="3550" y="475"/>
                  </a:lnTo>
                  <a:lnTo>
                    <a:pt x="3582" y="475"/>
                  </a:lnTo>
                  <a:close/>
                  <a:moveTo>
                    <a:pt x="4310" y="1109"/>
                  </a:moveTo>
                  <a:cubicBezTo>
                    <a:pt x="4374" y="1204"/>
                    <a:pt x="4501" y="1141"/>
                    <a:pt x="4469" y="1046"/>
                  </a:cubicBezTo>
                  <a:cubicBezTo>
                    <a:pt x="4469" y="1014"/>
                    <a:pt x="4469" y="1014"/>
                    <a:pt x="4469" y="982"/>
                  </a:cubicBezTo>
                  <a:lnTo>
                    <a:pt x="4437" y="982"/>
                  </a:lnTo>
                  <a:lnTo>
                    <a:pt x="4437" y="982"/>
                  </a:lnTo>
                  <a:lnTo>
                    <a:pt x="4437" y="951"/>
                  </a:lnTo>
                  <a:lnTo>
                    <a:pt x="4437" y="951"/>
                  </a:lnTo>
                  <a:lnTo>
                    <a:pt x="4406" y="951"/>
                  </a:lnTo>
                  <a:lnTo>
                    <a:pt x="4406" y="919"/>
                  </a:lnTo>
                  <a:lnTo>
                    <a:pt x="4406" y="919"/>
                  </a:lnTo>
                  <a:lnTo>
                    <a:pt x="4374" y="919"/>
                  </a:lnTo>
                  <a:lnTo>
                    <a:pt x="4374" y="887"/>
                  </a:lnTo>
                  <a:lnTo>
                    <a:pt x="4374" y="887"/>
                  </a:lnTo>
                  <a:lnTo>
                    <a:pt x="4342" y="887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10" y="824"/>
                  </a:lnTo>
                  <a:lnTo>
                    <a:pt x="4310" y="824"/>
                  </a:lnTo>
                  <a:lnTo>
                    <a:pt x="4310" y="824"/>
                  </a:lnTo>
                  <a:lnTo>
                    <a:pt x="4310" y="792"/>
                  </a:lnTo>
                  <a:lnTo>
                    <a:pt x="4279" y="792"/>
                  </a:lnTo>
                  <a:lnTo>
                    <a:pt x="4279" y="792"/>
                  </a:lnTo>
                  <a:lnTo>
                    <a:pt x="4279" y="761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47" y="729"/>
                  </a:lnTo>
                  <a:lnTo>
                    <a:pt x="4215" y="729"/>
                  </a:lnTo>
                  <a:lnTo>
                    <a:pt x="4215" y="729"/>
                  </a:lnTo>
                  <a:lnTo>
                    <a:pt x="4215" y="697"/>
                  </a:lnTo>
                  <a:lnTo>
                    <a:pt x="4184" y="697"/>
                  </a:lnTo>
                  <a:lnTo>
                    <a:pt x="4184" y="697"/>
                  </a:lnTo>
                  <a:lnTo>
                    <a:pt x="4184" y="697"/>
                  </a:lnTo>
                  <a:cubicBezTo>
                    <a:pt x="4152" y="666"/>
                    <a:pt x="4089" y="634"/>
                    <a:pt x="4057" y="666"/>
                  </a:cubicBezTo>
                  <a:cubicBezTo>
                    <a:pt x="3994" y="729"/>
                    <a:pt x="3994" y="792"/>
                    <a:pt x="4025" y="824"/>
                  </a:cubicBezTo>
                  <a:lnTo>
                    <a:pt x="4057" y="824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89" y="887"/>
                  </a:lnTo>
                  <a:lnTo>
                    <a:pt x="4089" y="887"/>
                  </a:lnTo>
                  <a:lnTo>
                    <a:pt x="4089" y="887"/>
                  </a:lnTo>
                  <a:lnTo>
                    <a:pt x="4120" y="887"/>
                  </a:lnTo>
                  <a:lnTo>
                    <a:pt x="4120" y="919"/>
                  </a:lnTo>
                  <a:lnTo>
                    <a:pt x="4120" y="919"/>
                  </a:lnTo>
                  <a:lnTo>
                    <a:pt x="4152" y="919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84" y="982"/>
                  </a:lnTo>
                  <a:lnTo>
                    <a:pt x="4184" y="982"/>
                  </a:lnTo>
                  <a:lnTo>
                    <a:pt x="4184" y="982"/>
                  </a:lnTo>
                  <a:lnTo>
                    <a:pt x="4215" y="1014"/>
                  </a:lnTo>
                  <a:lnTo>
                    <a:pt x="4215" y="1014"/>
                  </a:lnTo>
                  <a:lnTo>
                    <a:pt x="4215" y="1014"/>
                  </a:lnTo>
                  <a:lnTo>
                    <a:pt x="4215" y="1046"/>
                  </a:lnTo>
                  <a:lnTo>
                    <a:pt x="4247" y="1046"/>
                  </a:lnTo>
                  <a:lnTo>
                    <a:pt x="4247" y="1046"/>
                  </a:lnTo>
                  <a:lnTo>
                    <a:pt x="4247" y="1078"/>
                  </a:lnTo>
                  <a:lnTo>
                    <a:pt x="4279" y="1078"/>
                  </a:lnTo>
                  <a:lnTo>
                    <a:pt x="4279" y="1078"/>
                  </a:lnTo>
                  <a:lnTo>
                    <a:pt x="4279" y="1109"/>
                  </a:lnTo>
                  <a:lnTo>
                    <a:pt x="4279" y="1109"/>
                  </a:lnTo>
                  <a:close/>
                  <a:moveTo>
                    <a:pt x="4691" y="1996"/>
                  </a:moveTo>
                  <a:cubicBezTo>
                    <a:pt x="4722" y="2092"/>
                    <a:pt x="4881" y="2092"/>
                    <a:pt x="4881" y="1965"/>
                  </a:cubicBezTo>
                  <a:cubicBezTo>
                    <a:pt x="4881" y="1965"/>
                    <a:pt x="4881" y="1933"/>
                    <a:pt x="4881" y="1933"/>
                  </a:cubicBezTo>
                  <a:lnTo>
                    <a:pt x="4881" y="1933"/>
                  </a:lnTo>
                  <a:lnTo>
                    <a:pt x="4881" y="1901"/>
                  </a:lnTo>
                  <a:lnTo>
                    <a:pt x="4881" y="1901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81" y="1838"/>
                  </a:lnTo>
                  <a:lnTo>
                    <a:pt x="4849" y="1838"/>
                  </a:lnTo>
                  <a:lnTo>
                    <a:pt x="4849" y="1806"/>
                  </a:lnTo>
                  <a:lnTo>
                    <a:pt x="4849" y="1806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3"/>
                  </a:lnTo>
                  <a:lnTo>
                    <a:pt x="4849" y="1743"/>
                  </a:lnTo>
                  <a:lnTo>
                    <a:pt x="4817" y="1711"/>
                  </a:lnTo>
                  <a:lnTo>
                    <a:pt x="4817" y="1711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8"/>
                  </a:lnTo>
                  <a:lnTo>
                    <a:pt x="4817" y="1648"/>
                  </a:lnTo>
                  <a:lnTo>
                    <a:pt x="4786" y="1648"/>
                  </a:lnTo>
                  <a:lnTo>
                    <a:pt x="4786" y="1616"/>
                  </a:lnTo>
                  <a:lnTo>
                    <a:pt x="4786" y="1616"/>
                  </a:lnTo>
                  <a:lnTo>
                    <a:pt x="4786" y="1585"/>
                  </a:lnTo>
                  <a:lnTo>
                    <a:pt x="4786" y="1585"/>
                  </a:lnTo>
                  <a:lnTo>
                    <a:pt x="4786" y="1553"/>
                  </a:lnTo>
                  <a:lnTo>
                    <a:pt x="4754" y="1553"/>
                  </a:lnTo>
                  <a:lnTo>
                    <a:pt x="4754" y="1553"/>
                  </a:lnTo>
                  <a:cubicBezTo>
                    <a:pt x="4722" y="1426"/>
                    <a:pt x="4564" y="1458"/>
                    <a:pt x="4564" y="1585"/>
                  </a:cubicBezTo>
                  <a:cubicBezTo>
                    <a:pt x="4564" y="1585"/>
                    <a:pt x="4564" y="1616"/>
                    <a:pt x="4596" y="1616"/>
                  </a:cubicBezTo>
                  <a:lnTo>
                    <a:pt x="4596" y="1616"/>
                  </a:lnTo>
                  <a:lnTo>
                    <a:pt x="4596" y="1648"/>
                  </a:lnTo>
                  <a:lnTo>
                    <a:pt x="4596" y="1648"/>
                  </a:lnTo>
                  <a:lnTo>
                    <a:pt x="4596" y="1648"/>
                  </a:lnTo>
                  <a:lnTo>
                    <a:pt x="4596" y="1680"/>
                  </a:lnTo>
                  <a:lnTo>
                    <a:pt x="4596" y="1680"/>
                  </a:lnTo>
                  <a:lnTo>
                    <a:pt x="4627" y="1711"/>
                  </a:lnTo>
                  <a:lnTo>
                    <a:pt x="4627" y="1711"/>
                  </a:lnTo>
                  <a:lnTo>
                    <a:pt x="4627" y="1743"/>
                  </a:lnTo>
                  <a:lnTo>
                    <a:pt x="4627" y="1743"/>
                  </a:lnTo>
                  <a:lnTo>
                    <a:pt x="4627" y="1743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59" y="1806"/>
                  </a:lnTo>
                  <a:lnTo>
                    <a:pt x="4659" y="1806"/>
                  </a:lnTo>
                  <a:lnTo>
                    <a:pt x="4659" y="1838"/>
                  </a:lnTo>
                  <a:lnTo>
                    <a:pt x="4659" y="1838"/>
                  </a:lnTo>
                  <a:lnTo>
                    <a:pt x="4659" y="1838"/>
                  </a:lnTo>
                  <a:lnTo>
                    <a:pt x="4659" y="1870"/>
                  </a:lnTo>
                  <a:lnTo>
                    <a:pt x="4659" y="1870"/>
                  </a:lnTo>
                  <a:lnTo>
                    <a:pt x="4659" y="1901"/>
                  </a:lnTo>
                  <a:lnTo>
                    <a:pt x="4691" y="1901"/>
                  </a:lnTo>
                  <a:lnTo>
                    <a:pt x="4691" y="1933"/>
                  </a:lnTo>
                  <a:lnTo>
                    <a:pt x="4691" y="1933"/>
                  </a:lnTo>
                  <a:lnTo>
                    <a:pt x="4691" y="1933"/>
                  </a:lnTo>
                  <a:lnTo>
                    <a:pt x="4691" y="1965"/>
                  </a:lnTo>
                  <a:lnTo>
                    <a:pt x="4691" y="1965"/>
                  </a:lnTo>
                  <a:close/>
                  <a:moveTo>
                    <a:pt x="4722" y="2947"/>
                  </a:moveTo>
                  <a:cubicBezTo>
                    <a:pt x="4691" y="3042"/>
                    <a:pt x="4817" y="3106"/>
                    <a:pt x="4881" y="3010"/>
                  </a:cubicBezTo>
                  <a:cubicBezTo>
                    <a:pt x="4881" y="3010"/>
                    <a:pt x="4913" y="2979"/>
                    <a:pt x="4913" y="2979"/>
                  </a:cubicBezTo>
                  <a:lnTo>
                    <a:pt x="4913" y="2979"/>
                  </a:lnTo>
                  <a:lnTo>
                    <a:pt x="4913" y="2947"/>
                  </a:lnTo>
                  <a:lnTo>
                    <a:pt x="4913" y="2947"/>
                  </a:lnTo>
                  <a:lnTo>
                    <a:pt x="4913" y="2915"/>
                  </a:lnTo>
                  <a:lnTo>
                    <a:pt x="4913" y="2915"/>
                  </a:lnTo>
                  <a:lnTo>
                    <a:pt x="4913" y="2884"/>
                  </a:lnTo>
                  <a:lnTo>
                    <a:pt x="4913" y="2884"/>
                  </a:lnTo>
                  <a:lnTo>
                    <a:pt x="4913" y="2852"/>
                  </a:lnTo>
                  <a:lnTo>
                    <a:pt x="4913" y="2852"/>
                  </a:lnTo>
                  <a:lnTo>
                    <a:pt x="4913" y="2820"/>
                  </a:lnTo>
                  <a:lnTo>
                    <a:pt x="4944" y="2820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57"/>
                  </a:lnTo>
                  <a:lnTo>
                    <a:pt x="4944" y="2757"/>
                  </a:lnTo>
                  <a:lnTo>
                    <a:pt x="4944" y="2725"/>
                  </a:lnTo>
                  <a:lnTo>
                    <a:pt x="4944" y="2725"/>
                  </a:lnTo>
                  <a:lnTo>
                    <a:pt x="4944" y="2694"/>
                  </a:lnTo>
                  <a:lnTo>
                    <a:pt x="4944" y="2694"/>
                  </a:lnTo>
                  <a:lnTo>
                    <a:pt x="4944" y="2662"/>
                  </a:lnTo>
                  <a:lnTo>
                    <a:pt x="4944" y="2662"/>
                  </a:lnTo>
                  <a:lnTo>
                    <a:pt x="4944" y="2630"/>
                  </a:lnTo>
                  <a:lnTo>
                    <a:pt x="4944" y="2630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7"/>
                  </a:lnTo>
                  <a:lnTo>
                    <a:pt x="4944" y="2567"/>
                  </a:lnTo>
                  <a:cubicBezTo>
                    <a:pt x="4944" y="2472"/>
                    <a:pt x="4817" y="2408"/>
                    <a:pt x="4754" y="2503"/>
                  </a:cubicBezTo>
                  <a:cubicBezTo>
                    <a:pt x="4754" y="2503"/>
                    <a:pt x="4754" y="2535"/>
                    <a:pt x="4754" y="2567"/>
                  </a:cubicBezTo>
                  <a:lnTo>
                    <a:pt x="4754" y="2567"/>
                  </a:lnTo>
                  <a:lnTo>
                    <a:pt x="4754" y="2567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630"/>
                  </a:lnTo>
                  <a:lnTo>
                    <a:pt x="4754" y="2630"/>
                  </a:lnTo>
                  <a:lnTo>
                    <a:pt x="4754" y="2662"/>
                  </a:lnTo>
                  <a:lnTo>
                    <a:pt x="4754" y="2662"/>
                  </a:lnTo>
                  <a:lnTo>
                    <a:pt x="4754" y="2694"/>
                  </a:lnTo>
                  <a:lnTo>
                    <a:pt x="4754" y="2694"/>
                  </a:lnTo>
                  <a:lnTo>
                    <a:pt x="4754" y="2694"/>
                  </a:lnTo>
                  <a:lnTo>
                    <a:pt x="4754" y="2725"/>
                  </a:lnTo>
                  <a:lnTo>
                    <a:pt x="4722" y="2725"/>
                  </a:lnTo>
                  <a:lnTo>
                    <a:pt x="4722" y="2757"/>
                  </a:lnTo>
                  <a:lnTo>
                    <a:pt x="4722" y="2757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0"/>
                  </a:lnTo>
                  <a:lnTo>
                    <a:pt x="4722" y="2820"/>
                  </a:lnTo>
                  <a:lnTo>
                    <a:pt x="4722" y="2820"/>
                  </a:lnTo>
                  <a:lnTo>
                    <a:pt x="4722" y="2852"/>
                  </a:lnTo>
                  <a:lnTo>
                    <a:pt x="4722" y="2852"/>
                  </a:lnTo>
                  <a:lnTo>
                    <a:pt x="4722" y="2884"/>
                  </a:lnTo>
                  <a:lnTo>
                    <a:pt x="4722" y="2884"/>
                  </a:lnTo>
                  <a:lnTo>
                    <a:pt x="4722" y="2915"/>
                  </a:lnTo>
                  <a:lnTo>
                    <a:pt x="4722" y="2915"/>
                  </a:lnTo>
                  <a:lnTo>
                    <a:pt x="4722" y="2915"/>
                  </a:lnTo>
                  <a:close/>
                  <a:moveTo>
                    <a:pt x="4310" y="3803"/>
                  </a:moveTo>
                  <a:cubicBezTo>
                    <a:pt x="4247" y="3898"/>
                    <a:pt x="4374" y="4024"/>
                    <a:pt x="4469" y="3929"/>
                  </a:cubicBezTo>
                  <a:cubicBezTo>
                    <a:pt x="4469" y="3929"/>
                    <a:pt x="4469" y="3929"/>
                    <a:pt x="4501" y="3929"/>
                  </a:cubicBezTo>
                  <a:lnTo>
                    <a:pt x="4501" y="3898"/>
                  </a:lnTo>
                  <a:lnTo>
                    <a:pt x="4501" y="3898"/>
                  </a:lnTo>
                  <a:lnTo>
                    <a:pt x="4501" y="3898"/>
                  </a:lnTo>
                  <a:lnTo>
                    <a:pt x="4532" y="3866"/>
                  </a:lnTo>
                  <a:lnTo>
                    <a:pt x="4532" y="3866"/>
                  </a:lnTo>
                  <a:lnTo>
                    <a:pt x="4532" y="3866"/>
                  </a:lnTo>
                  <a:lnTo>
                    <a:pt x="4532" y="3834"/>
                  </a:lnTo>
                  <a:lnTo>
                    <a:pt x="4564" y="3834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96" y="3771"/>
                  </a:lnTo>
                  <a:lnTo>
                    <a:pt x="4596" y="3771"/>
                  </a:lnTo>
                  <a:lnTo>
                    <a:pt x="4596" y="3739"/>
                  </a:lnTo>
                  <a:lnTo>
                    <a:pt x="4596" y="3739"/>
                  </a:lnTo>
                  <a:lnTo>
                    <a:pt x="4627" y="3739"/>
                  </a:lnTo>
                  <a:lnTo>
                    <a:pt x="4627" y="3708"/>
                  </a:lnTo>
                  <a:lnTo>
                    <a:pt x="4627" y="3708"/>
                  </a:lnTo>
                  <a:lnTo>
                    <a:pt x="4627" y="3676"/>
                  </a:lnTo>
                  <a:lnTo>
                    <a:pt x="4659" y="3676"/>
                  </a:lnTo>
                  <a:lnTo>
                    <a:pt x="4659" y="3676"/>
                  </a:lnTo>
                  <a:lnTo>
                    <a:pt x="4659" y="3644"/>
                  </a:lnTo>
                  <a:lnTo>
                    <a:pt x="4659" y="3644"/>
                  </a:lnTo>
                  <a:lnTo>
                    <a:pt x="4659" y="3613"/>
                  </a:lnTo>
                  <a:lnTo>
                    <a:pt x="4691" y="3613"/>
                  </a:lnTo>
                  <a:lnTo>
                    <a:pt x="4691" y="3581"/>
                  </a:lnTo>
                  <a:lnTo>
                    <a:pt x="4691" y="3581"/>
                  </a:lnTo>
                  <a:lnTo>
                    <a:pt x="4691" y="3581"/>
                  </a:lnTo>
                  <a:lnTo>
                    <a:pt x="4691" y="3581"/>
                  </a:lnTo>
                  <a:cubicBezTo>
                    <a:pt x="4754" y="3454"/>
                    <a:pt x="4627" y="3391"/>
                    <a:pt x="4564" y="3454"/>
                  </a:cubicBezTo>
                  <a:cubicBezTo>
                    <a:pt x="4532" y="3454"/>
                    <a:pt x="4532" y="3454"/>
                    <a:pt x="4532" y="3486"/>
                  </a:cubicBezTo>
                  <a:lnTo>
                    <a:pt x="4532" y="3486"/>
                  </a:lnTo>
                  <a:lnTo>
                    <a:pt x="4501" y="3486"/>
                  </a:lnTo>
                  <a:lnTo>
                    <a:pt x="4501" y="3517"/>
                  </a:lnTo>
                  <a:lnTo>
                    <a:pt x="4501" y="3517"/>
                  </a:lnTo>
                  <a:lnTo>
                    <a:pt x="4501" y="3517"/>
                  </a:lnTo>
                  <a:lnTo>
                    <a:pt x="4501" y="3549"/>
                  </a:lnTo>
                  <a:lnTo>
                    <a:pt x="4469" y="3549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613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37" y="3644"/>
                  </a:lnTo>
                  <a:lnTo>
                    <a:pt x="4437" y="3644"/>
                  </a:lnTo>
                  <a:lnTo>
                    <a:pt x="4437" y="3676"/>
                  </a:lnTo>
                  <a:lnTo>
                    <a:pt x="4406" y="3676"/>
                  </a:lnTo>
                  <a:lnTo>
                    <a:pt x="4406" y="3676"/>
                  </a:lnTo>
                  <a:lnTo>
                    <a:pt x="4406" y="3708"/>
                  </a:lnTo>
                  <a:lnTo>
                    <a:pt x="4406" y="3708"/>
                  </a:lnTo>
                  <a:lnTo>
                    <a:pt x="4374" y="3708"/>
                  </a:lnTo>
                  <a:lnTo>
                    <a:pt x="4374" y="3739"/>
                  </a:lnTo>
                  <a:lnTo>
                    <a:pt x="4374" y="3739"/>
                  </a:lnTo>
                  <a:lnTo>
                    <a:pt x="4374" y="3739"/>
                  </a:lnTo>
                  <a:lnTo>
                    <a:pt x="4342" y="3771"/>
                  </a:lnTo>
                  <a:lnTo>
                    <a:pt x="4342" y="3771"/>
                  </a:lnTo>
                  <a:lnTo>
                    <a:pt x="4342" y="3771"/>
                  </a:lnTo>
                  <a:lnTo>
                    <a:pt x="4342" y="3803"/>
                  </a:lnTo>
                  <a:close/>
                  <a:moveTo>
                    <a:pt x="3613" y="4436"/>
                  </a:moveTo>
                  <a:cubicBezTo>
                    <a:pt x="3518" y="4500"/>
                    <a:pt x="3582" y="4658"/>
                    <a:pt x="3677" y="4627"/>
                  </a:cubicBezTo>
                  <a:cubicBezTo>
                    <a:pt x="3708" y="4627"/>
                    <a:pt x="3708" y="4627"/>
                    <a:pt x="3708" y="4627"/>
                  </a:cubicBezTo>
                  <a:lnTo>
                    <a:pt x="3740" y="4627"/>
                  </a:lnTo>
                  <a:lnTo>
                    <a:pt x="3740" y="4595"/>
                  </a:lnTo>
                  <a:lnTo>
                    <a:pt x="3772" y="4595"/>
                  </a:lnTo>
                  <a:lnTo>
                    <a:pt x="3772" y="4595"/>
                  </a:lnTo>
                  <a:lnTo>
                    <a:pt x="3772" y="4595"/>
                  </a:lnTo>
                  <a:lnTo>
                    <a:pt x="3803" y="4563"/>
                  </a:lnTo>
                  <a:lnTo>
                    <a:pt x="3803" y="4563"/>
                  </a:lnTo>
                  <a:lnTo>
                    <a:pt x="3835" y="4563"/>
                  </a:lnTo>
                  <a:lnTo>
                    <a:pt x="3835" y="4563"/>
                  </a:lnTo>
                  <a:lnTo>
                    <a:pt x="3835" y="4531"/>
                  </a:lnTo>
                  <a:lnTo>
                    <a:pt x="3867" y="4531"/>
                  </a:lnTo>
                  <a:lnTo>
                    <a:pt x="3867" y="4531"/>
                  </a:lnTo>
                  <a:lnTo>
                    <a:pt x="3899" y="4531"/>
                  </a:lnTo>
                  <a:lnTo>
                    <a:pt x="3899" y="4500"/>
                  </a:lnTo>
                  <a:lnTo>
                    <a:pt x="3899" y="4500"/>
                  </a:lnTo>
                  <a:lnTo>
                    <a:pt x="3930" y="4500"/>
                  </a:lnTo>
                  <a:lnTo>
                    <a:pt x="3930" y="4468"/>
                  </a:lnTo>
                  <a:lnTo>
                    <a:pt x="3962" y="4468"/>
                  </a:lnTo>
                  <a:lnTo>
                    <a:pt x="3962" y="4468"/>
                  </a:lnTo>
                  <a:lnTo>
                    <a:pt x="3962" y="4468"/>
                  </a:lnTo>
                  <a:lnTo>
                    <a:pt x="3994" y="4436"/>
                  </a:lnTo>
                  <a:lnTo>
                    <a:pt x="3994" y="4436"/>
                  </a:lnTo>
                  <a:lnTo>
                    <a:pt x="3994" y="4436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57" y="4405"/>
                  </a:lnTo>
                  <a:lnTo>
                    <a:pt x="4057" y="4405"/>
                  </a:lnTo>
                  <a:lnTo>
                    <a:pt x="4057" y="4373"/>
                  </a:lnTo>
                  <a:cubicBezTo>
                    <a:pt x="4152" y="4310"/>
                    <a:pt x="4089" y="4183"/>
                    <a:pt x="3994" y="4215"/>
                  </a:cubicBezTo>
                  <a:cubicBezTo>
                    <a:pt x="3962" y="4215"/>
                    <a:pt x="3962" y="4215"/>
                    <a:pt x="3930" y="4215"/>
                  </a:cubicBezTo>
                  <a:lnTo>
                    <a:pt x="3930" y="4246"/>
                  </a:lnTo>
                  <a:lnTo>
                    <a:pt x="3930" y="4246"/>
                  </a:lnTo>
                  <a:lnTo>
                    <a:pt x="3899" y="4246"/>
                  </a:lnTo>
                  <a:lnTo>
                    <a:pt x="3899" y="4246"/>
                  </a:lnTo>
                  <a:lnTo>
                    <a:pt x="3899" y="4278"/>
                  </a:lnTo>
                  <a:lnTo>
                    <a:pt x="3867" y="4278"/>
                  </a:lnTo>
                  <a:lnTo>
                    <a:pt x="3867" y="4278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03" y="4310"/>
                  </a:lnTo>
                  <a:lnTo>
                    <a:pt x="3803" y="4341"/>
                  </a:lnTo>
                  <a:lnTo>
                    <a:pt x="3803" y="4341"/>
                  </a:lnTo>
                  <a:lnTo>
                    <a:pt x="3772" y="4341"/>
                  </a:lnTo>
                  <a:lnTo>
                    <a:pt x="3772" y="4341"/>
                  </a:lnTo>
                  <a:lnTo>
                    <a:pt x="3772" y="4373"/>
                  </a:lnTo>
                  <a:lnTo>
                    <a:pt x="3740" y="4373"/>
                  </a:lnTo>
                  <a:lnTo>
                    <a:pt x="3740" y="4373"/>
                  </a:lnTo>
                  <a:lnTo>
                    <a:pt x="3740" y="4373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677" y="4405"/>
                  </a:lnTo>
                  <a:lnTo>
                    <a:pt x="3677" y="4405"/>
                  </a:lnTo>
                  <a:lnTo>
                    <a:pt x="3645" y="4436"/>
                  </a:lnTo>
                  <a:lnTo>
                    <a:pt x="3645" y="4436"/>
                  </a:lnTo>
                  <a:lnTo>
                    <a:pt x="3645" y="4436"/>
                  </a:lnTo>
                  <a:close/>
                  <a:moveTo>
                    <a:pt x="2726" y="4753"/>
                  </a:moveTo>
                  <a:cubicBezTo>
                    <a:pt x="2599" y="4753"/>
                    <a:pt x="2599" y="4912"/>
                    <a:pt x="2694" y="4943"/>
                  </a:cubicBezTo>
                  <a:cubicBezTo>
                    <a:pt x="2726" y="4943"/>
                    <a:pt x="2726" y="4943"/>
                    <a:pt x="2726" y="4943"/>
                  </a:cubicBezTo>
                  <a:lnTo>
                    <a:pt x="2758" y="4943"/>
                  </a:lnTo>
                  <a:lnTo>
                    <a:pt x="2758" y="4943"/>
                  </a:lnTo>
                  <a:lnTo>
                    <a:pt x="2789" y="4943"/>
                  </a:lnTo>
                  <a:lnTo>
                    <a:pt x="2789" y="4943"/>
                  </a:lnTo>
                  <a:lnTo>
                    <a:pt x="2821" y="4943"/>
                  </a:lnTo>
                  <a:lnTo>
                    <a:pt x="2821" y="4943"/>
                  </a:lnTo>
                  <a:lnTo>
                    <a:pt x="2853" y="4943"/>
                  </a:lnTo>
                  <a:lnTo>
                    <a:pt x="2853" y="4943"/>
                  </a:lnTo>
                  <a:lnTo>
                    <a:pt x="2885" y="4912"/>
                  </a:lnTo>
                  <a:lnTo>
                    <a:pt x="2885" y="4912"/>
                  </a:lnTo>
                  <a:lnTo>
                    <a:pt x="2916" y="4912"/>
                  </a:lnTo>
                  <a:lnTo>
                    <a:pt x="2916" y="4912"/>
                  </a:lnTo>
                  <a:lnTo>
                    <a:pt x="2948" y="4912"/>
                  </a:lnTo>
                  <a:lnTo>
                    <a:pt x="2948" y="4912"/>
                  </a:lnTo>
                  <a:lnTo>
                    <a:pt x="2980" y="4912"/>
                  </a:lnTo>
                  <a:lnTo>
                    <a:pt x="2980" y="4912"/>
                  </a:lnTo>
                  <a:lnTo>
                    <a:pt x="3011" y="4912"/>
                  </a:lnTo>
                  <a:lnTo>
                    <a:pt x="3011" y="4912"/>
                  </a:lnTo>
                  <a:lnTo>
                    <a:pt x="3043" y="4880"/>
                  </a:lnTo>
                  <a:lnTo>
                    <a:pt x="3043" y="4880"/>
                  </a:lnTo>
                  <a:lnTo>
                    <a:pt x="3075" y="4880"/>
                  </a:lnTo>
                  <a:lnTo>
                    <a:pt x="3075" y="4880"/>
                  </a:lnTo>
                  <a:lnTo>
                    <a:pt x="3106" y="4880"/>
                  </a:lnTo>
                  <a:lnTo>
                    <a:pt x="3106" y="4880"/>
                  </a:lnTo>
                  <a:lnTo>
                    <a:pt x="3106" y="4880"/>
                  </a:lnTo>
                  <a:lnTo>
                    <a:pt x="3138" y="4880"/>
                  </a:lnTo>
                  <a:lnTo>
                    <a:pt x="3138" y="4880"/>
                  </a:lnTo>
                  <a:cubicBezTo>
                    <a:pt x="3265" y="4848"/>
                    <a:pt x="3233" y="4690"/>
                    <a:pt x="3138" y="4658"/>
                  </a:cubicBezTo>
                  <a:cubicBezTo>
                    <a:pt x="3106" y="4658"/>
                    <a:pt x="3106" y="4658"/>
                    <a:pt x="3106" y="4658"/>
                  </a:cubicBezTo>
                  <a:lnTo>
                    <a:pt x="3075" y="4690"/>
                  </a:lnTo>
                  <a:lnTo>
                    <a:pt x="3075" y="4690"/>
                  </a:lnTo>
                  <a:lnTo>
                    <a:pt x="3043" y="4690"/>
                  </a:lnTo>
                  <a:lnTo>
                    <a:pt x="3043" y="4690"/>
                  </a:lnTo>
                  <a:lnTo>
                    <a:pt x="3043" y="4690"/>
                  </a:lnTo>
                  <a:lnTo>
                    <a:pt x="3011" y="4690"/>
                  </a:lnTo>
                  <a:lnTo>
                    <a:pt x="3011" y="4690"/>
                  </a:lnTo>
                  <a:lnTo>
                    <a:pt x="2980" y="4690"/>
                  </a:lnTo>
                  <a:lnTo>
                    <a:pt x="2980" y="4690"/>
                  </a:lnTo>
                  <a:lnTo>
                    <a:pt x="2948" y="4722"/>
                  </a:lnTo>
                  <a:lnTo>
                    <a:pt x="2948" y="4722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885" y="4722"/>
                  </a:lnTo>
                  <a:lnTo>
                    <a:pt x="2885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21" y="4722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22"/>
                  </a:lnTo>
                  <a:lnTo>
                    <a:pt x="2758" y="4753"/>
                  </a:lnTo>
                  <a:lnTo>
                    <a:pt x="2758" y="4753"/>
                  </a:lnTo>
                  <a:lnTo>
                    <a:pt x="2758" y="4753"/>
                  </a:lnTo>
                  <a:lnTo>
                    <a:pt x="2726" y="4753"/>
                  </a:lnTo>
                  <a:close/>
                  <a:moveTo>
                    <a:pt x="1775" y="4658"/>
                  </a:moveTo>
                  <a:cubicBezTo>
                    <a:pt x="1649" y="4627"/>
                    <a:pt x="1585" y="4753"/>
                    <a:pt x="1680" y="4817"/>
                  </a:cubicBezTo>
                  <a:cubicBezTo>
                    <a:pt x="1680" y="4817"/>
                    <a:pt x="1712" y="4848"/>
                    <a:pt x="1712" y="4848"/>
                  </a:cubicBezTo>
                  <a:lnTo>
                    <a:pt x="1712" y="4848"/>
                  </a:lnTo>
                  <a:lnTo>
                    <a:pt x="1712" y="4848"/>
                  </a:lnTo>
                  <a:lnTo>
                    <a:pt x="1744" y="4848"/>
                  </a:lnTo>
                  <a:lnTo>
                    <a:pt x="1744" y="4848"/>
                  </a:lnTo>
                  <a:lnTo>
                    <a:pt x="1775" y="4848"/>
                  </a:lnTo>
                  <a:lnTo>
                    <a:pt x="1775" y="4848"/>
                  </a:lnTo>
                  <a:lnTo>
                    <a:pt x="1807" y="4848"/>
                  </a:lnTo>
                  <a:lnTo>
                    <a:pt x="1807" y="4880"/>
                  </a:lnTo>
                  <a:lnTo>
                    <a:pt x="1839" y="4880"/>
                  </a:lnTo>
                  <a:lnTo>
                    <a:pt x="1839" y="4880"/>
                  </a:lnTo>
                  <a:lnTo>
                    <a:pt x="1871" y="4880"/>
                  </a:lnTo>
                  <a:lnTo>
                    <a:pt x="1871" y="4880"/>
                  </a:lnTo>
                  <a:lnTo>
                    <a:pt x="1902" y="4880"/>
                  </a:lnTo>
                  <a:lnTo>
                    <a:pt x="1902" y="4880"/>
                  </a:lnTo>
                  <a:lnTo>
                    <a:pt x="1902" y="4880"/>
                  </a:lnTo>
                  <a:lnTo>
                    <a:pt x="1934" y="4912"/>
                  </a:lnTo>
                  <a:lnTo>
                    <a:pt x="1934" y="4912"/>
                  </a:lnTo>
                  <a:lnTo>
                    <a:pt x="1966" y="4912"/>
                  </a:lnTo>
                  <a:lnTo>
                    <a:pt x="1966" y="4912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2029" y="4912"/>
                  </a:lnTo>
                  <a:lnTo>
                    <a:pt x="2029" y="4912"/>
                  </a:lnTo>
                  <a:lnTo>
                    <a:pt x="2061" y="4912"/>
                  </a:lnTo>
                  <a:lnTo>
                    <a:pt x="2061" y="4912"/>
                  </a:lnTo>
                  <a:lnTo>
                    <a:pt x="2092" y="4912"/>
                  </a:lnTo>
                  <a:lnTo>
                    <a:pt x="2092" y="4943"/>
                  </a:lnTo>
                  <a:lnTo>
                    <a:pt x="2124" y="4943"/>
                  </a:lnTo>
                  <a:lnTo>
                    <a:pt x="2124" y="4943"/>
                  </a:lnTo>
                  <a:cubicBezTo>
                    <a:pt x="2219" y="4943"/>
                    <a:pt x="2282" y="4785"/>
                    <a:pt x="2187" y="4753"/>
                  </a:cubicBezTo>
                  <a:cubicBezTo>
                    <a:pt x="2156" y="4753"/>
                    <a:pt x="2156" y="4722"/>
                    <a:pt x="2156" y="4722"/>
                  </a:cubicBezTo>
                  <a:lnTo>
                    <a:pt x="2156" y="4722"/>
                  </a:lnTo>
                  <a:lnTo>
                    <a:pt x="2124" y="4722"/>
                  </a:lnTo>
                  <a:lnTo>
                    <a:pt x="2124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61" y="4722"/>
                  </a:lnTo>
                  <a:lnTo>
                    <a:pt x="2061" y="4722"/>
                  </a:lnTo>
                  <a:lnTo>
                    <a:pt x="2029" y="4722"/>
                  </a:lnTo>
                  <a:lnTo>
                    <a:pt x="2029" y="4722"/>
                  </a:lnTo>
                  <a:lnTo>
                    <a:pt x="2029" y="4722"/>
                  </a:lnTo>
                  <a:lnTo>
                    <a:pt x="1997" y="4722"/>
                  </a:lnTo>
                  <a:lnTo>
                    <a:pt x="1997" y="4690"/>
                  </a:lnTo>
                  <a:lnTo>
                    <a:pt x="1966" y="4690"/>
                  </a:lnTo>
                  <a:lnTo>
                    <a:pt x="1966" y="4690"/>
                  </a:lnTo>
                  <a:lnTo>
                    <a:pt x="1934" y="4690"/>
                  </a:lnTo>
                  <a:lnTo>
                    <a:pt x="1934" y="4690"/>
                  </a:lnTo>
                  <a:lnTo>
                    <a:pt x="1934" y="4690"/>
                  </a:lnTo>
                  <a:lnTo>
                    <a:pt x="1902" y="4690"/>
                  </a:lnTo>
                  <a:lnTo>
                    <a:pt x="1902" y="4690"/>
                  </a:lnTo>
                  <a:lnTo>
                    <a:pt x="1871" y="4690"/>
                  </a:lnTo>
                  <a:lnTo>
                    <a:pt x="1871" y="4690"/>
                  </a:lnTo>
                  <a:lnTo>
                    <a:pt x="1839" y="4658"/>
                  </a:lnTo>
                  <a:lnTo>
                    <a:pt x="1839" y="4658"/>
                  </a:lnTo>
                  <a:lnTo>
                    <a:pt x="1839" y="4658"/>
                  </a:lnTo>
                  <a:lnTo>
                    <a:pt x="1807" y="4658"/>
                  </a:lnTo>
                  <a:lnTo>
                    <a:pt x="1807" y="4658"/>
                  </a:lnTo>
                  <a:lnTo>
                    <a:pt x="1775" y="4658"/>
                  </a:lnTo>
                  <a:lnTo>
                    <a:pt x="1775" y="4658"/>
                  </a:lnTo>
                  <a:close/>
                  <a:moveTo>
                    <a:pt x="952" y="4151"/>
                  </a:moveTo>
                  <a:cubicBezTo>
                    <a:pt x="920" y="4151"/>
                    <a:pt x="857" y="4120"/>
                    <a:pt x="825" y="4151"/>
                  </a:cubicBezTo>
                  <a:cubicBezTo>
                    <a:pt x="761" y="4183"/>
                    <a:pt x="761" y="4278"/>
                    <a:pt x="825" y="4310"/>
                  </a:cubicBezTo>
                  <a:lnTo>
                    <a:pt x="825" y="4310"/>
                  </a:lnTo>
                  <a:lnTo>
                    <a:pt x="825" y="4341"/>
                  </a:lnTo>
                  <a:lnTo>
                    <a:pt x="825" y="4341"/>
                  </a:lnTo>
                  <a:lnTo>
                    <a:pt x="857" y="4341"/>
                  </a:lnTo>
                  <a:lnTo>
                    <a:pt x="857" y="4373"/>
                  </a:lnTo>
                  <a:lnTo>
                    <a:pt x="857" y="4373"/>
                  </a:lnTo>
                  <a:lnTo>
                    <a:pt x="888" y="4373"/>
                  </a:lnTo>
                  <a:lnTo>
                    <a:pt x="888" y="4373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52" y="4436"/>
                  </a:lnTo>
                  <a:lnTo>
                    <a:pt x="952" y="4436"/>
                  </a:lnTo>
                  <a:lnTo>
                    <a:pt x="952" y="4436"/>
                  </a:lnTo>
                  <a:lnTo>
                    <a:pt x="983" y="4436"/>
                  </a:lnTo>
                  <a:lnTo>
                    <a:pt x="983" y="4468"/>
                  </a:lnTo>
                  <a:lnTo>
                    <a:pt x="1015" y="4468"/>
                  </a:lnTo>
                  <a:lnTo>
                    <a:pt x="1015" y="4468"/>
                  </a:lnTo>
                  <a:lnTo>
                    <a:pt x="1015" y="4500"/>
                  </a:lnTo>
                  <a:lnTo>
                    <a:pt x="1047" y="4500"/>
                  </a:lnTo>
                  <a:lnTo>
                    <a:pt x="1047" y="4500"/>
                  </a:lnTo>
                  <a:lnTo>
                    <a:pt x="1047" y="4500"/>
                  </a:lnTo>
                  <a:lnTo>
                    <a:pt x="1078" y="4531"/>
                  </a:lnTo>
                  <a:lnTo>
                    <a:pt x="1078" y="4531"/>
                  </a:lnTo>
                  <a:lnTo>
                    <a:pt x="1110" y="4531"/>
                  </a:lnTo>
                  <a:lnTo>
                    <a:pt x="1110" y="4531"/>
                  </a:lnTo>
                  <a:lnTo>
                    <a:pt x="1110" y="4563"/>
                  </a:lnTo>
                  <a:lnTo>
                    <a:pt x="1142" y="4563"/>
                  </a:lnTo>
                  <a:lnTo>
                    <a:pt x="1142" y="4563"/>
                  </a:lnTo>
                  <a:cubicBezTo>
                    <a:pt x="1237" y="4627"/>
                    <a:pt x="1332" y="4531"/>
                    <a:pt x="1268" y="4436"/>
                  </a:cubicBezTo>
                  <a:cubicBezTo>
                    <a:pt x="1268" y="4405"/>
                    <a:pt x="1268" y="4405"/>
                    <a:pt x="1237" y="4405"/>
                  </a:cubicBezTo>
                  <a:lnTo>
                    <a:pt x="1237" y="4405"/>
                  </a:lnTo>
                  <a:lnTo>
                    <a:pt x="1237" y="4373"/>
                  </a:lnTo>
                  <a:lnTo>
                    <a:pt x="1205" y="4373"/>
                  </a:lnTo>
                  <a:lnTo>
                    <a:pt x="1205" y="4373"/>
                  </a:lnTo>
                  <a:lnTo>
                    <a:pt x="1205" y="4373"/>
                  </a:lnTo>
                  <a:lnTo>
                    <a:pt x="1173" y="4341"/>
                  </a:lnTo>
                  <a:lnTo>
                    <a:pt x="1173" y="4341"/>
                  </a:lnTo>
                  <a:lnTo>
                    <a:pt x="1173" y="4341"/>
                  </a:lnTo>
                  <a:lnTo>
                    <a:pt x="1142" y="4341"/>
                  </a:lnTo>
                  <a:lnTo>
                    <a:pt x="1142" y="4310"/>
                  </a:lnTo>
                  <a:lnTo>
                    <a:pt x="1142" y="4310"/>
                  </a:lnTo>
                  <a:lnTo>
                    <a:pt x="1110" y="4310"/>
                  </a:lnTo>
                  <a:lnTo>
                    <a:pt x="1110" y="4310"/>
                  </a:lnTo>
                  <a:lnTo>
                    <a:pt x="1110" y="4278"/>
                  </a:lnTo>
                  <a:lnTo>
                    <a:pt x="1078" y="4278"/>
                  </a:lnTo>
                  <a:lnTo>
                    <a:pt x="1078" y="4278"/>
                  </a:lnTo>
                  <a:lnTo>
                    <a:pt x="1078" y="4278"/>
                  </a:lnTo>
                  <a:lnTo>
                    <a:pt x="1047" y="4246"/>
                  </a:lnTo>
                  <a:lnTo>
                    <a:pt x="1047" y="4246"/>
                  </a:lnTo>
                  <a:lnTo>
                    <a:pt x="1047" y="4246"/>
                  </a:lnTo>
                  <a:lnTo>
                    <a:pt x="1015" y="4246"/>
                  </a:lnTo>
                  <a:lnTo>
                    <a:pt x="1015" y="4215"/>
                  </a:lnTo>
                  <a:lnTo>
                    <a:pt x="1015" y="4215"/>
                  </a:lnTo>
                  <a:lnTo>
                    <a:pt x="983" y="4215"/>
                  </a:lnTo>
                  <a:lnTo>
                    <a:pt x="983" y="4183"/>
                  </a:lnTo>
                  <a:lnTo>
                    <a:pt x="983" y="4183"/>
                  </a:lnTo>
                  <a:lnTo>
                    <a:pt x="952" y="4183"/>
                  </a:lnTo>
                  <a:lnTo>
                    <a:pt x="952" y="4183"/>
                  </a:lnTo>
                  <a:close/>
                  <a:moveTo>
                    <a:pt x="381" y="3391"/>
                  </a:moveTo>
                  <a:cubicBezTo>
                    <a:pt x="350" y="3296"/>
                    <a:pt x="223" y="3327"/>
                    <a:pt x="191" y="3422"/>
                  </a:cubicBezTo>
                  <a:cubicBezTo>
                    <a:pt x="191" y="3422"/>
                    <a:pt x="191" y="3454"/>
                    <a:pt x="223" y="3486"/>
                  </a:cubicBezTo>
                  <a:lnTo>
                    <a:pt x="223" y="3486"/>
                  </a:lnTo>
                  <a:lnTo>
                    <a:pt x="223" y="3486"/>
                  </a:lnTo>
                  <a:lnTo>
                    <a:pt x="223" y="3517"/>
                  </a:lnTo>
                  <a:lnTo>
                    <a:pt x="223" y="3517"/>
                  </a:lnTo>
                  <a:lnTo>
                    <a:pt x="223" y="3517"/>
                  </a:lnTo>
                  <a:lnTo>
                    <a:pt x="254" y="3549"/>
                  </a:lnTo>
                  <a:lnTo>
                    <a:pt x="254" y="3549"/>
                  </a:lnTo>
                  <a:lnTo>
                    <a:pt x="254" y="3581"/>
                  </a:lnTo>
                  <a:lnTo>
                    <a:pt x="254" y="3581"/>
                  </a:lnTo>
                  <a:lnTo>
                    <a:pt x="254" y="3613"/>
                  </a:lnTo>
                  <a:lnTo>
                    <a:pt x="286" y="3613"/>
                  </a:lnTo>
                  <a:lnTo>
                    <a:pt x="286" y="3613"/>
                  </a:lnTo>
                  <a:lnTo>
                    <a:pt x="286" y="3644"/>
                  </a:lnTo>
                  <a:lnTo>
                    <a:pt x="286" y="3644"/>
                  </a:lnTo>
                  <a:lnTo>
                    <a:pt x="318" y="3676"/>
                  </a:lnTo>
                  <a:lnTo>
                    <a:pt x="318" y="3676"/>
                  </a:lnTo>
                  <a:lnTo>
                    <a:pt x="318" y="3676"/>
                  </a:lnTo>
                  <a:lnTo>
                    <a:pt x="318" y="3708"/>
                  </a:lnTo>
                  <a:lnTo>
                    <a:pt x="318" y="3708"/>
                  </a:lnTo>
                  <a:lnTo>
                    <a:pt x="350" y="3739"/>
                  </a:lnTo>
                  <a:lnTo>
                    <a:pt x="350" y="3739"/>
                  </a:lnTo>
                  <a:lnTo>
                    <a:pt x="350" y="3771"/>
                  </a:lnTo>
                  <a:lnTo>
                    <a:pt x="350" y="3771"/>
                  </a:lnTo>
                  <a:lnTo>
                    <a:pt x="381" y="3771"/>
                  </a:lnTo>
                  <a:lnTo>
                    <a:pt x="381" y="3803"/>
                  </a:lnTo>
                  <a:lnTo>
                    <a:pt x="381" y="3803"/>
                  </a:lnTo>
                  <a:lnTo>
                    <a:pt x="381" y="3834"/>
                  </a:lnTo>
                  <a:lnTo>
                    <a:pt x="413" y="3834"/>
                  </a:lnTo>
                  <a:lnTo>
                    <a:pt x="413" y="3834"/>
                  </a:lnTo>
                  <a:cubicBezTo>
                    <a:pt x="445" y="3898"/>
                    <a:pt x="571" y="3898"/>
                    <a:pt x="603" y="3803"/>
                  </a:cubicBezTo>
                  <a:cubicBezTo>
                    <a:pt x="603" y="3771"/>
                    <a:pt x="603" y="3771"/>
                    <a:pt x="571" y="3739"/>
                  </a:cubicBezTo>
                  <a:lnTo>
                    <a:pt x="571" y="3708"/>
                  </a:lnTo>
                  <a:lnTo>
                    <a:pt x="571" y="3708"/>
                  </a:lnTo>
                  <a:lnTo>
                    <a:pt x="540" y="3708"/>
                  </a:lnTo>
                  <a:lnTo>
                    <a:pt x="540" y="3676"/>
                  </a:lnTo>
                  <a:lnTo>
                    <a:pt x="540" y="3676"/>
                  </a:lnTo>
                  <a:lnTo>
                    <a:pt x="540" y="3676"/>
                  </a:lnTo>
                  <a:lnTo>
                    <a:pt x="540" y="3644"/>
                  </a:lnTo>
                  <a:lnTo>
                    <a:pt x="508" y="3644"/>
                  </a:lnTo>
                  <a:lnTo>
                    <a:pt x="508" y="3644"/>
                  </a:lnTo>
                  <a:lnTo>
                    <a:pt x="508" y="3613"/>
                  </a:lnTo>
                  <a:lnTo>
                    <a:pt x="508" y="3613"/>
                  </a:lnTo>
                  <a:lnTo>
                    <a:pt x="476" y="3581"/>
                  </a:lnTo>
                  <a:lnTo>
                    <a:pt x="476" y="3581"/>
                  </a:lnTo>
                  <a:lnTo>
                    <a:pt x="476" y="3581"/>
                  </a:lnTo>
                  <a:lnTo>
                    <a:pt x="476" y="3549"/>
                  </a:lnTo>
                  <a:lnTo>
                    <a:pt x="476" y="3549"/>
                  </a:lnTo>
                  <a:lnTo>
                    <a:pt x="445" y="3517"/>
                  </a:lnTo>
                  <a:lnTo>
                    <a:pt x="445" y="3517"/>
                  </a:lnTo>
                  <a:lnTo>
                    <a:pt x="445" y="3517"/>
                  </a:lnTo>
                  <a:lnTo>
                    <a:pt x="445" y="3486"/>
                  </a:lnTo>
                  <a:lnTo>
                    <a:pt x="445" y="3486"/>
                  </a:lnTo>
                  <a:lnTo>
                    <a:pt x="413" y="3486"/>
                  </a:lnTo>
                  <a:lnTo>
                    <a:pt x="413" y="3454"/>
                  </a:lnTo>
                  <a:lnTo>
                    <a:pt x="413" y="3454"/>
                  </a:lnTo>
                  <a:lnTo>
                    <a:pt x="413" y="3422"/>
                  </a:lnTo>
                  <a:lnTo>
                    <a:pt x="413" y="3422"/>
                  </a:lnTo>
                  <a:lnTo>
                    <a:pt x="413" y="3422"/>
                  </a:lnTo>
                  <a:lnTo>
                    <a:pt x="381" y="3391"/>
                  </a:lnTo>
                  <a:close/>
                  <a:moveTo>
                    <a:pt x="191" y="2472"/>
                  </a:moveTo>
                  <a:cubicBezTo>
                    <a:pt x="191" y="2345"/>
                    <a:pt x="64" y="2313"/>
                    <a:pt x="1" y="2408"/>
                  </a:cubicBezTo>
                  <a:cubicBezTo>
                    <a:pt x="1" y="2440"/>
                    <a:pt x="1" y="2440"/>
                    <a:pt x="1" y="2472"/>
                  </a:cubicBezTo>
                  <a:lnTo>
                    <a:pt x="1" y="2472"/>
                  </a:lnTo>
                  <a:lnTo>
                    <a:pt x="1" y="2503"/>
                  </a:lnTo>
                  <a:lnTo>
                    <a:pt x="1" y="2503"/>
                  </a:lnTo>
                  <a:lnTo>
                    <a:pt x="1" y="2535"/>
                  </a:lnTo>
                  <a:lnTo>
                    <a:pt x="1" y="2535"/>
                  </a:lnTo>
                  <a:lnTo>
                    <a:pt x="1" y="2567"/>
                  </a:lnTo>
                  <a:lnTo>
                    <a:pt x="1" y="2567"/>
                  </a:lnTo>
                  <a:lnTo>
                    <a:pt x="1" y="2599"/>
                  </a:lnTo>
                  <a:lnTo>
                    <a:pt x="1" y="2599"/>
                  </a:lnTo>
                  <a:lnTo>
                    <a:pt x="1" y="2630"/>
                  </a:lnTo>
                  <a:lnTo>
                    <a:pt x="1" y="2630"/>
                  </a:lnTo>
                  <a:lnTo>
                    <a:pt x="1" y="2662"/>
                  </a:lnTo>
                  <a:lnTo>
                    <a:pt x="1" y="2662"/>
                  </a:lnTo>
                  <a:lnTo>
                    <a:pt x="1" y="2694"/>
                  </a:lnTo>
                  <a:lnTo>
                    <a:pt x="1" y="2694"/>
                  </a:lnTo>
                  <a:lnTo>
                    <a:pt x="1" y="2725"/>
                  </a:lnTo>
                  <a:lnTo>
                    <a:pt x="1" y="2725"/>
                  </a:lnTo>
                  <a:lnTo>
                    <a:pt x="1" y="2757"/>
                  </a:lnTo>
                  <a:lnTo>
                    <a:pt x="33" y="2757"/>
                  </a:lnTo>
                  <a:lnTo>
                    <a:pt x="33" y="2789"/>
                  </a:lnTo>
                  <a:lnTo>
                    <a:pt x="33" y="2789"/>
                  </a:lnTo>
                  <a:lnTo>
                    <a:pt x="33" y="2820"/>
                  </a:lnTo>
                  <a:lnTo>
                    <a:pt x="33" y="2820"/>
                  </a:lnTo>
                  <a:lnTo>
                    <a:pt x="33" y="2852"/>
                  </a:lnTo>
                  <a:lnTo>
                    <a:pt x="33" y="2852"/>
                  </a:lnTo>
                  <a:lnTo>
                    <a:pt x="33" y="2884"/>
                  </a:lnTo>
                  <a:lnTo>
                    <a:pt x="33" y="2884"/>
                  </a:lnTo>
                  <a:cubicBezTo>
                    <a:pt x="64" y="2947"/>
                    <a:pt x="159" y="2979"/>
                    <a:pt x="223" y="2915"/>
                  </a:cubicBezTo>
                  <a:cubicBezTo>
                    <a:pt x="223" y="2884"/>
                    <a:pt x="223" y="2884"/>
                    <a:pt x="223" y="2852"/>
                  </a:cubicBezTo>
                  <a:lnTo>
                    <a:pt x="223" y="2852"/>
                  </a:lnTo>
                  <a:lnTo>
                    <a:pt x="223" y="2820"/>
                  </a:lnTo>
                  <a:lnTo>
                    <a:pt x="223" y="2820"/>
                  </a:lnTo>
                  <a:lnTo>
                    <a:pt x="223" y="2789"/>
                  </a:lnTo>
                  <a:lnTo>
                    <a:pt x="223" y="2789"/>
                  </a:lnTo>
                  <a:lnTo>
                    <a:pt x="223" y="2757"/>
                  </a:lnTo>
                  <a:lnTo>
                    <a:pt x="223" y="2757"/>
                  </a:lnTo>
                  <a:lnTo>
                    <a:pt x="223" y="2725"/>
                  </a:lnTo>
                  <a:lnTo>
                    <a:pt x="223" y="2725"/>
                  </a:lnTo>
                  <a:lnTo>
                    <a:pt x="223" y="2694"/>
                  </a:lnTo>
                  <a:lnTo>
                    <a:pt x="223" y="2694"/>
                  </a:lnTo>
                  <a:lnTo>
                    <a:pt x="223" y="2662"/>
                  </a:lnTo>
                  <a:lnTo>
                    <a:pt x="223" y="2662"/>
                  </a:lnTo>
                  <a:lnTo>
                    <a:pt x="223" y="2662"/>
                  </a:lnTo>
                  <a:lnTo>
                    <a:pt x="223" y="2630"/>
                  </a:lnTo>
                  <a:lnTo>
                    <a:pt x="191" y="2630"/>
                  </a:lnTo>
                  <a:lnTo>
                    <a:pt x="191" y="2599"/>
                  </a:lnTo>
                  <a:lnTo>
                    <a:pt x="191" y="2599"/>
                  </a:lnTo>
                  <a:lnTo>
                    <a:pt x="191" y="2567"/>
                  </a:lnTo>
                  <a:lnTo>
                    <a:pt x="191" y="2567"/>
                  </a:lnTo>
                  <a:lnTo>
                    <a:pt x="191" y="2535"/>
                  </a:lnTo>
                  <a:lnTo>
                    <a:pt x="191" y="2535"/>
                  </a:lnTo>
                  <a:lnTo>
                    <a:pt x="191" y="2503"/>
                  </a:lnTo>
                  <a:lnTo>
                    <a:pt x="191" y="2503"/>
                  </a:lnTo>
                  <a:lnTo>
                    <a:pt x="191" y="2503"/>
                  </a:lnTo>
                  <a:lnTo>
                    <a:pt x="191" y="2472"/>
                  </a:lnTo>
                  <a:close/>
                  <a:moveTo>
                    <a:pt x="413" y="1521"/>
                  </a:moveTo>
                  <a:cubicBezTo>
                    <a:pt x="413" y="1489"/>
                    <a:pt x="413" y="1458"/>
                    <a:pt x="413" y="1426"/>
                  </a:cubicBezTo>
                  <a:cubicBezTo>
                    <a:pt x="350" y="1363"/>
                    <a:pt x="254" y="1363"/>
                    <a:pt x="223" y="1458"/>
                  </a:cubicBezTo>
                  <a:lnTo>
                    <a:pt x="223" y="1458"/>
                  </a:lnTo>
                  <a:lnTo>
                    <a:pt x="223" y="1458"/>
                  </a:lnTo>
                  <a:lnTo>
                    <a:pt x="223" y="1489"/>
                  </a:lnTo>
                  <a:lnTo>
                    <a:pt x="223" y="1489"/>
                  </a:lnTo>
                  <a:lnTo>
                    <a:pt x="191" y="1521"/>
                  </a:lnTo>
                  <a:lnTo>
                    <a:pt x="191" y="1521"/>
                  </a:lnTo>
                  <a:lnTo>
                    <a:pt x="191" y="1521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616"/>
                  </a:lnTo>
                  <a:lnTo>
                    <a:pt x="159" y="1616"/>
                  </a:lnTo>
                  <a:lnTo>
                    <a:pt x="159" y="1648"/>
                  </a:lnTo>
                  <a:lnTo>
                    <a:pt x="159" y="1648"/>
                  </a:lnTo>
                  <a:lnTo>
                    <a:pt x="128" y="1648"/>
                  </a:lnTo>
                  <a:lnTo>
                    <a:pt x="128" y="1680"/>
                  </a:lnTo>
                  <a:lnTo>
                    <a:pt x="128" y="1680"/>
                  </a:lnTo>
                  <a:lnTo>
                    <a:pt x="128" y="1711"/>
                  </a:lnTo>
                  <a:lnTo>
                    <a:pt x="128" y="1711"/>
                  </a:lnTo>
                  <a:lnTo>
                    <a:pt x="128" y="1743"/>
                  </a:lnTo>
                  <a:lnTo>
                    <a:pt x="128" y="1743"/>
                  </a:lnTo>
                  <a:lnTo>
                    <a:pt x="96" y="1775"/>
                  </a:lnTo>
                  <a:lnTo>
                    <a:pt x="96" y="1775"/>
                  </a:lnTo>
                  <a:lnTo>
                    <a:pt x="96" y="1806"/>
                  </a:lnTo>
                  <a:lnTo>
                    <a:pt x="96" y="1806"/>
                  </a:lnTo>
                  <a:lnTo>
                    <a:pt x="96" y="1806"/>
                  </a:lnTo>
                  <a:lnTo>
                    <a:pt x="96" y="1838"/>
                  </a:lnTo>
                  <a:lnTo>
                    <a:pt x="96" y="1838"/>
                  </a:lnTo>
                  <a:cubicBezTo>
                    <a:pt x="64" y="1933"/>
                    <a:pt x="191" y="2028"/>
                    <a:pt x="254" y="1933"/>
                  </a:cubicBezTo>
                  <a:cubicBezTo>
                    <a:pt x="286" y="1933"/>
                    <a:pt x="286" y="1901"/>
                    <a:pt x="286" y="1901"/>
                  </a:cubicBezTo>
                  <a:lnTo>
                    <a:pt x="286" y="1901"/>
                  </a:lnTo>
                  <a:lnTo>
                    <a:pt x="286" y="1870"/>
                  </a:lnTo>
                  <a:lnTo>
                    <a:pt x="286" y="1870"/>
                  </a:lnTo>
                  <a:lnTo>
                    <a:pt x="286" y="1838"/>
                  </a:lnTo>
                  <a:lnTo>
                    <a:pt x="286" y="1838"/>
                  </a:lnTo>
                  <a:lnTo>
                    <a:pt x="286" y="1806"/>
                  </a:lnTo>
                  <a:lnTo>
                    <a:pt x="318" y="1806"/>
                  </a:lnTo>
                  <a:lnTo>
                    <a:pt x="318" y="1806"/>
                  </a:lnTo>
                  <a:lnTo>
                    <a:pt x="318" y="1775"/>
                  </a:lnTo>
                  <a:lnTo>
                    <a:pt x="318" y="1775"/>
                  </a:lnTo>
                  <a:lnTo>
                    <a:pt x="318" y="1743"/>
                  </a:lnTo>
                  <a:lnTo>
                    <a:pt x="318" y="1743"/>
                  </a:lnTo>
                  <a:lnTo>
                    <a:pt x="318" y="1743"/>
                  </a:lnTo>
                  <a:lnTo>
                    <a:pt x="350" y="1711"/>
                  </a:lnTo>
                  <a:lnTo>
                    <a:pt x="350" y="1711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48"/>
                  </a:lnTo>
                  <a:lnTo>
                    <a:pt x="381" y="1648"/>
                  </a:lnTo>
                  <a:lnTo>
                    <a:pt x="381" y="1616"/>
                  </a:lnTo>
                  <a:lnTo>
                    <a:pt x="381" y="1616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413" y="1553"/>
                  </a:lnTo>
                  <a:lnTo>
                    <a:pt x="413" y="1553"/>
                  </a:lnTo>
                  <a:lnTo>
                    <a:pt x="413" y="1553"/>
                  </a:lnTo>
                  <a:close/>
                  <a:moveTo>
                    <a:pt x="983" y="761"/>
                  </a:moveTo>
                  <a:cubicBezTo>
                    <a:pt x="1047" y="697"/>
                    <a:pt x="983" y="571"/>
                    <a:pt x="888" y="602"/>
                  </a:cubicBezTo>
                  <a:cubicBezTo>
                    <a:pt x="888" y="602"/>
                    <a:pt x="857" y="602"/>
                    <a:pt x="857" y="634"/>
                  </a:cubicBezTo>
                  <a:lnTo>
                    <a:pt x="857" y="634"/>
                  </a:lnTo>
                  <a:lnTo>
                    <a:pt x="825" y="634"/>
                  </a:lnTo>
                  <a:lnTo>
                    <a:pt x="825" y="634"/>
                  </a:lnTo>
                  <a:lnTo>
                    <a:pt x="825" y="666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93" y="697"/>
                  </a:lnTo>
                  <a:lnTo>
                    <a:pt x="761" y="697"/>
                  </a:lnTo>
                  <a:lnTo>
                    <a:pt x="761" y="697"/>
                  </a:lnTo>
                  <a:lnTo>
                    <a:pt x="761" y="729"/>
                  </a:lnTo>
                  <a:lnTo>
                    <a:pt x="730" y="729"/>
                  </a:lnTo>
                  <a:lnTo>
                    <a:pt x="730" y="729"/>
                  </a:lnTo>
                  <a:lnTo>
                    <a:pt x="730" y="761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98" y="792"/>
                  </a:lnTo>
                  <a:lnTo>
                    <a:pt x="666" y="792"/>
                  </a:lnTo>
                  <a:lnTo>
                    <a:pt x="666" y="792"/>
                  </a:lnTo>
                  <a:lnTo>
                    <a:pt x="666" y="824"/>
                  </a:lnTo>
                  <a:lnTo>
                    <a:pt x="635" y="824"/>
                  </a:lnTo>
                  <a:lnTo>
                    <a:pt x="635" y="824"/>
                  </a:lnTo>
                  <a:lnTo>
                    <a:pt x="635" y="856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87"/>
                  </a:lnTo>
                  <a:lnTo>
                    <a:pt x="571" y="887"/>
                  </a:lnTo>
                  <a:lnTo>
                    <a:pt x="571" y="887"/>
                  </a:lnTo>
                  <a:lnTo>
                    <a:pt x="571" y="919"/>
                  </a:lnTo>
                  <a:lnTo>
                    <a:pt x="571" y="919"/>
                  </a:lnTo>
                  <a:cubicBezTo>
                    <a:pt x="540" y="951"/>
                    <a:pt x="540" y="982"/>
                    <a:pt x="540" y="1014"/>
                  </a:cubicBezTo>
                  <a:cubicBezTo>
                    <a:pt x="571" y="1078"/>
                    <a:pt x="666" y="1109"/>
                    <a:pt x="730" y="1046"/>
                  </a:cubicBezTo>
                  <a:lnTo>
                    <a:pt x="730" y="1046"/>
                  </a:lnTo>
                  <a:lnTo>
                    <a:pt x="730" y="1014"/>
                  </a:lnTo>
                  <a:lnTo>
                    <a:pt x="730" y="1014"/>
                  </a:lnTo>
                  <a:lnTo>
                    <a:pt x="761" y="1014"/>
                  </a:lnTo>
                  <a:lnTo>
                    <a:pt x="761" y="982"/>
                  </a:lnTo>
                  <a:lnTo>
                    <a:pt x="761" y="982"/>
                  </a:lnTo>
                  <a:lnTo>
                    <a:pt x="761" y="982"/>
                  </a:lnTo>
                  <a:lnTo>
                    <a:pt x="793" y="982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825" y="951"/>
                  </a:lnTo>
                  <a:lnTo>
                    <a:pt x="825" y="919"/>
                  </a:lnTo>
                  <a:lnTo>
                    <a:pt x="825" y="919"/>
                  </a:lnTo>
                  <a:lnTo>
                    <a:pt x="825" y="919"/>
                  </a:lnTo>
                  <a:lnTo>
                    <a:pt x="857" y="887"/>
                  </a:lnTo>
                  <a:lnTo>
                    <a:pt x="857" y="887"/>
                  </a:lnTo>
                  <a:lnTo>
                    <a:pt x="857" y="887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920" y="824"/>
                  </a:lnTo>
                  <a:lnTo>
                    <a:pt x="920" y="824"/>
                  </a:lnTo>
                  <a:lnTo>
                    <a:pt x="920" y="824"/>
                  </a:lnTo>
                  <a:lnTo>
                    <a:pt x="920" y="824"/>
                  </a:lnTo>
                  <a:lnTo>
                    <a:pt x="952" y="792"/>
                  </a:lnTo>
                  <a:lnTo>
                    <a:pt x="952" y="792"/>
                  </a:lnTo>
                  <a:lnTo>
                    <a:pt x="952" y="792"/>
                  </a:lnTo>
                  <a:lnTo>
                    <a:pt x="983" y="761"/>
                  </a:lnTo>
                  <a:close/>
                  <a:moveTo>
                    <a:pt x="1807" y="317"/>
                  </a:moveTo>
                  <a:cubicBezTo>
                    <a:pt x="1934" y="285"/>
                    <a:pt x="1902" y="127"/>
                    <a:pt x="1807" y="127"/>
                  </a:cubicBezTo>
                  <a:cubicBezTo>
                    <a:pt x="1775" y="95"/>
                    <a:pt x="1775" y="127"/>
                    <a:pt x="1744" y="127"/>
                  </a:cubicBezTo>
                  <a:lnTo>
                    <a:pt x="1744" y="127"/>
                  </a:lnTo>
                  <a:lnTo>
                    <a:pt x="1744" y="127"/>
                  </a:lnTo>
                  <a:lnTo>
                    <a:pt x="1712" y="127"/>
                  </a:lnTo>
                  <a:lnTo>
                    <a:pt x="1712" y="127"/>
                  </a:lnTo>
                  <a:lnTo>
                    <a:pt x="1680" y="127"/>
                  </a:lnTo>
                  <a:lnTo>
                    <a:pt x="1680" y="159"/>
                  </a:lnTo>
                  <a:lnTo>
                    <a:pt x="1649" y="159"/>
                  </a:lnTo>
                  <a:lnTo>
                    <a:pt x="1649" y="159"/>
                  </a:lnTo>
                  <a:lnTo>
                    <a:pt x="1617" y="159"/>
                  </a:lnTo>
                  <a:lnTo>
                    <a:pt x="1617" y="159"/>
                  </a:lnTo>
                  <a:lnTo>
                    <a:pt x="1585" y="159"/>
                  </a:lnTo>
                  <a:lnTo>
                    <a:pt x="1585" y="190"/>
                  </a:lnTo>
                  <a:lnTo>
                    <a:pt x="1585" y="190"/>
                  </a:lnTo>
                  <a:lnTo>
                    <a:pt x="1554" y="190"/>
                  </a:lnTo>
                  <a:lnTo>
                    <a:pt x="1554" y="190"/>
                  </a:lnTo>
                  <a:lnTo>
                    <a:pt x="1522" y="190"/>
                  </a:lnTo>
                  <a:lnTo>
                    <a:pt x="1522" y="190"/>
                  </a:lnTo>
                  <a:lnTo>
                    <a:pt x="1490" y="222"/>
                  </a:lnTo>
                  <a:lnTo>
                    <a:pt x="1490" y="222"/>
                  </a:lnTo>
                  <a:lnTo>
                    <a:pt x="1459" y="222"/>
                  </a:lnTo>
                  <a:lnTo>
                    <a:pt x="1459" y="222"/>
                  </a:lnTo>
                  <a:lnTo>
                    <a:pt x="1459" y="222"/>
                  </a:lnTo>
                  <a:lnTo>
                    <a:pt x="1427" y="254"/>
                  </a:lnTo>
                  <a:lnTo>
                    <a:pt x="1427" y="254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64" y="254"/>
                  </a:lnTo>
                  <a:lnTo>
                    <a:pt x="1364" y="285"/>
                  </a:lnTo>
                  <a:cubicBezTo>
                    <a:pt x="1268" y="317"/>
                    <a:pt x="1300" y="475"/>
                    <a:pt x="1427" y="475"/>
                  </a:cubicBezTo>
                  <a:cubicBezTo>
                    <a:pt x="1427" y="444"/>
                    <a:pt x="1459" y="444"/>
                    <a:pt x="1459" y="444"/>
                  </a:cubicBezTo>
                  <a:lnTo>
                    <a:pt x="1459" y="444"/>
                  </a:lnTo>
                  <a:lnTo>
                    <a:pt x="1490" y="444"/>
                  </a:lnTo>
                  <a:lnTo>
                    <a:pt x="1490" y="444"/>
                  </a:lnTo>
                  <a:lnTo>
                    <a:pt x="1490" y="444"/>
                  </a:lnTo>
                  <a:lnTo>
                    <a:pt x="1522" y="412"/>
                  </a:lnTo>
                  <a:lnTo>
                    <a:pt x="1522" y="412"/>
                  </a:lnTo>
                  <a:lnTo>
                    <a:pt x="1554" y="412"/>
                  </a:lnTo>
                  <a:lnTo>
                    <a:pt x="1554" y="412"/>
                  </a:lnTo>
                  <a:lnTo>
                    <a:pt x="1554" y="412"/>
                  </a:lnTo>
                  <a:lnTo>
                    <a:pt x="1585" y="380"/>
                  </a:lnTo>
                  <a:lnTo>
                    <a:pt x="1585" y="380"/>
                  </a:lnTo>
                  <a:lnTo>
                    <a:pt x="1617" y="380"/>
                  </a:lnTo>
                  <a:lnTo>
                    <a:pt x="1617" y="380"/>
                  </a:lnTo>
                  <a:lnTo>
                    <a:pt x="1617" y="380"/>
                  </a:lnTo>
                  <a:lnTo>
                    <a:pt x="1649" y="380"/>
                  </a:lnTo>
                  <a:lnTo>
                    <a:pt x="1649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712" y="349"/>
                  </a:lnTo>
                  <a:lnTo>
                    <a:pt x="1712" y="349"/>
                  </a:lnTo>
                  <a:lnTo>
                    <a:pt x="1744" y="349"/>
                  </a:lnTo>
                  <a:lnTo>
                    <a:pt x="1744" y="317"/>
                  </a:lnTo>
                  <a:lnTo>
                    <a:pt x="1775" y="317"/>
                  </a:lnTo>
                  <a:lnTo>
                    <a:pt x="1775" y="317"/>
                  </a:lnTo>
                  <a:lnTo>
                    <a:pt x="1775" y="317"/>
                  </a:lnTo>
                  <a:lnTo>
                    <a:pt x="1807" y="317"/>
                  </a:lnTo>
                  <a:close/>
                  <a:moveTo>
                    <a:pt x="2251" y="32"/>
                  </a:moveTo>
                  <a:cubicBezTo>
                    <a:pt x="2187" y="32"/>
                    <a:pt x="2156" y="127"/>
                    <a:pt x="2219" y="190"/>
                  </a:cubicBezTo>
                  <a:cubicBezTo>
                    <a:pt x="2219" y="222"/>
                    <a:pt x="2251" y="222"/>
                    <a:pt x="2282" y="222"/>
                  </a:cubicBezTo>
                  <a:lnTo>
                    <a:pt x="2282" y="222"/>
                  </a:lnTo>
                  <a:lnTo>
                    <a:pt x="2314" y="222"/>
                  </a:lnTo>
                  <a:lnTo>
                    <a:pt x="2314" y="222"/>
                  </a:lnTo>
                  <a:lnTo>
                    <a:pt x="2346" y="222"/>
                  </a:lnTo>
                  <a:lnTo>
                    <a:pt x="2346" y="222"/>
                  </a:lnTo>
                  <a:lnTo>
                    <a:pt x="2378" y="222"/>
                  </a:lnTo>
                  <a:lnTo>
                    <a:pt x="2378" y="222"/>
                  </a:lnTo>
                  <a:lnTo>
                    <a:pt x="2409" y="222"/>
                  </a:lnTo>
                  <a:lnTo>
                    <a:pt x="2409" y="222"/>
                  </a:lnTo>
                  <a:lnTo>
                    <a:pt x="2441" y="222"/>
                  </a:lnTo>
                  <a:lnTo>
                    <a:pt x="2441" y="222"/>
                  </a:lnTo>
                  <a:lnTo>
                    <a:pt x="2473" y="222"/>
                  </a:lnTo>
                  <a:lnTo>
                    <a:pt x="2473" y="222"/>
                  </a:lnTo>
                  <a:lnTo>
                    <a:pt x="2473" y="222"/>
                  </a:lnTo>
                  <a:lnTo>
                    <a:pt x="2504" y="222"/>
                  </a:lnTo>
                  <a:lnTo>
                    <a:pt x="2504" y="222"/>
                  </a:lnTo>
                  <a:lnTo>
                    <a:pt x="2536" y="222"/>
                  </a:lnTo>
                  <a:lnTo>
                    <a:pt x="2536" y="222"/>
                  </a:lnTo>
                  <a:lnTo>
                    <a:pt x="2568" y="222"/>
                  </a:lnTo>
                  <a:lnTo>
                    <a:pt x="2568" y="222"/>
                  </a:lnTo>
                  <a:lnTo>
                    <a:pt x="2599" y="222"/>
                  </a:lnTo>
                  <a:lnTo>
                    <a:pt x="2599" y="222"/>
                  </a:lnTo>
                  <a:lnTo>
                    <a:pt x="2631" y="222"/>
                  </a:lnTo>
                  <a:lnTo>
                    <a:pt x="2631" y="222"/>
                  </a:lnTo>
                  <a:lnTo>
                    <a:pt x="2631" y="222"/>
                  </a:lnTo>
                  <a:lnTo>
                    <a:pt x="2663" y="222"/>
                  </a:lnTo>
                  <a:lnTo>
                    <a:pt x="2663" y="222"/>
                  </a:lnTo>
                  <a:cubicBezTo>
                    <a:pt x="2789" y="222"/>
                    <a:pt x="2821" y="64"/>
                    <a:pt x="2726" y="32"/>
                  </a:cubicBezTo>
                  <a:cubicBezTo>
                    <a:pt x="2694" y="32"/>
                    <a:pt x="2694" y="32"/>
                    <a:pt x="2694" y="32"/>
                  </a:cubicBezTo>
                  <a:lnTo>
                    <a:pt x="2663" y="32"/>
                  </a:lnTo>
                  <a:lnTo>
                    <a:pt x="2663" y="0"/>
                  </a:lnTo>
                  <a:lnTo>
                    <a:pt x="2631" y="0"/>
                  </a:lnTo>
                  <a:lnTo>
                    <a:pt x="2631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568" y="0"/>
                  </a:lnTo>
                  <a:lnTo>
                    <a:pt x="2568" y="0"/>
                  </a:lnTo>
                  <a:lnTo>
                    <a:pt x="2536" y="0"/>
                  </a:lnTo>
                  <a:lnTo>
                    <a:pt x="2536" y="0"/>
                  </a:lnTo>
                  <a:lnTo>
                    <a:pt x="2504" y="0"/>
                  </a:lnTo>
                  <a:lnTo>
                    <a:pt x="2504" y="0"/>
                  </a:lnTo>
                  <a:lnTo>
                    <a:pt x="2473" y="0"/>
                  </a:lnTo>
                  <a:lnTo>
                    <a:pt x="2473" y="0"/>
                  </a:lnTo>
                  <a:lnTo>
                    <a:pt x="2441" y="0"/>
                  </a:lnTo>
                  <a:lnTo>
                    <a:pt x="2441" y="0"/>
                  </a:lnTo>
                  <a:lnTo>
                    <a:pt x="2409" y="0"/>
                  </a:lnTo>
                  <a:lnTo>
                    <a:pt x="2409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46" y="0"/>
                  </a:lnTo>
                  <a:lnTo>
                    <a:pt x="2346" y="0"/>
                  </a:lnTo>
                  <a:lnTo>
                    <a:pt x="2314" y="0"/>
                  </a:lnTo>
                  <a:lnTo>
                    <a:pt x="2314" y="0"/>
                  </a:lnTo>
                  <a:lnTo>
                    <a:pt x="2282" y="0"/>
                  </a:lnTo>
                  <a:lnTo>
                    <a:pt x="2282" y="32"/>
                  </a:lnTo>
                  <a:lnTo>
                    <a:pt x="2251" y="32"/>
                  </a:lnTo>
                  <a:lnTo>
                    <a:pt x="2251" y="32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62150" y="4365425"/>
              <a:ext cx="31700" cy="23775"/>
            </a:xfrm>
            <a:custGeom>
              <a:rect b="b" l="l" r="r" t="t"/>
              <a:pathLst>
                <a:path extrusionOk="0" h="951" w="1268">
                  <a:moveTo>
                    <a:pt x="1268" y="95"/>
                  </a:moveTo>
                  <a:lnTo>
                    <a:pt x="1268" y="951"/>
                  </a:lnTo>
                  <a:lnTo>
                    <a:pt x="0" y="951"/>
                  </a:lnTo>
                  <a:lnTo>
                    <a:pt x="0" y="64"/>
                  </a:lnTo>
                  <a:cubicBezTo>
                    <a:pt x="95" y="64"/>
                    <a:pt x="159" y="64"/>
                    <a:pt x="254" y="32"/>
                  </a:cubicBezTo>
                  <a:cubicBezTo>
                    <a:pt x="602" y="0"/>
                    <a:pt x="951" y="32"/>
                    <a:pt x="1268" y="95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290850" y="4397900"/>
              <a:ext cx="33300" cy="37250"/>
            </a:xfrm>
            <a:custGeom>
              <a:rect b="b" l="l" r="r" t="t"/>
              <a:pathLst>
                <a:path extrusionOk="0" h="1490" w="1332">
                  <a:moveTo>
                    <a:pt x="634" y="1"/>
                  </a:moveTo>
                  <a:lnTo>
                    <a:pt x="1331" y="412"/>
                  </a:lnTo>
                  <a:lnTo>
                    <a:pt x="729" y="1490"/>
                  </a:lnTo>
                  <a:lnTo>
                    <a:pt x="0" y="1078"/>
                  </a:lnTo>
                  <a:cubicBezTo>
                    <a:pt x="127" y="698"/>
                    <a:pt x="349" y="317"/>
                    <a:pt x="634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429475" y="4400275"/>
              <a:ext cx="34100" cy="37250"/>
            </a:xfrm>
            <a:custGeom>
              <a:rect b="b" l="l" r="r" t="t"/>
              <a:pathLst>
                <a:path extrusionOk="0" h="1490" w="1364">
                  <a:moveTo>
                    <a:pt x="729" y="1"/>
                  </a:moveTo>
                  <a:lnTo>
                    <a:pt x="1" y="381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05" y="698"/>
                    <a:pt x="1015" y="317"/>
                    <a:pt x="729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361350" y="4528600"/>
              <a:ext cx="30925" cy="22225"/>
            </a:xfrm>
            <a:custGeom>
              <a:rect b="b" l="l" r="r" t="t"/>
              <a:pathLst>
                <a:path extrusionOk="0" h="889" w="1237">
                  <a:moveTo>
                    <a:pt x="1" y="825"/>
                  </a:moveTo>
                  <a:lnTo>
                    <a:pt x="1" y="1"/>
                  </a:lnTo>
                  <a:lnTo>
                    <a:pt x="1236" y="1"/>
                  </a:lnTo>
                  <a:lnTo>
                    <a:pt x="1236" y="825"/>
                  </a:lnTo>
                  <a:cubicBezTo>
                    <a:pt x="1046" y="857"/>
                    <a:pt x="824" y="888"/>
                    <a:pt x="603" y="888"/>
                  </a:cubicBezTo>
                  <a:cubicBezTo>
                    <a:pt x="412" y="888"/>
                    <a:pt x="191" y="857"/>
                    <a:pt x="1" y="82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427900" y="4480300"/>
              <a:ext cx="34875" cy="38050"/>
            </a:xfrm>
            <a:custGeom>
              <a:rect b="b" l="l" r="r" t="t"/>
              <a:pathLst>
                <a:path extrusionOk="0" h="1522" w="1395">
                  <a:moveTo>
                    <a:pt x="761" y="1521"/>
                  </a:moveTo>
                  <a:lnTo>
                    <a:pt x="0" y="1109"/>
                  </a:lnTo>
                  <a:lnTo>
                    <a:pt x="634" y="0"/>
                  </a:lnTo>
                  <a:lnTo>
                    <a:pt x="1395" y="444"/>
                  </a:lnTo>
                  <a:cubicBezTo>
                    <a:pt x="1236" y="856"/>
                    <a:pt x="1014" y="1204"/>
                    <a:pt x="761" y="1521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288475" y="4477125"/>
              <a:ext cx="33300" cy="37250"/>
            </a:xfrm>
            <a:custGeom>
              <a:rect b="b" l="l" r="r" t="t"/>
              <a:pathLst>
                <a:path extrusionOk="0" h="1490" w="1332">
                  <a:moveTo>
                    <a:pt x="602" y="1490"/>
                  </a:moveTo>
                  <a:lnTo>
                    <a:pt x="1331" y="1109"/>
                  </a:lnTo>
                  <a:lnTo>
                    <a:pt x="761" y="0"/>
                  </a:lnTo>
                  <a:lnTo>
                    <a:pt x="0" y="412"/>
                  </a:lnTo>
                  <a:cubicBezTo>
                    <a:pt x="159" y="792"/>
                    <a:pt x="349" y="1173"/>
                    <a:pt x="602" y="149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4025" y="4421675"/>
              <a:ext cx="39625" cy="38825"/>
            </a:xfrm>
            <a:custGeom>
              <a:rect b="b" l="l" r="r" t="t"/>
              <a:pathLst>
                <a:path extrusionOk="0" h="1553" w="1585">
                  <a:moveTo>
                    <a:pt x="793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05" y="444"/>
                    <a:pt x="856" y="159"/>
                    <a:pt x="793" y="0"/>
                  </a:cubicBezTo>
                  <a:cubicBezTo>
                    <a:pt x="698" y="222"/>
                    <a:pt x="444" y="349"/>
                    <a:pt x="254" y="634"/>
                  </a:cubicBezTo>
                  <a:cubicBezTo>
                    <a:pt x="1" y="1141"/>
                    <a:pt x="603" y="1553"/>
                    <a:pt x="793" y="1078"/>
                  </a:cubicBezTo>
                  <a:cubicBezTo>
                    <a:pt x="729" y="1236"/>
                    <a:pt x="666" y="1331"/>
                    <a:pt x="571" y="1426"/>
                  </a:cubicBezTo>
                  <a:lnTo>
                    <a:pt x="983" y="1426"/>
                  </a:lnTo>
                  <a:cubicBezTo>
                    <a:pt x="856" y="1331"/>
                    <a:pt x="824" y="1204"/>
                    <a:pt x="793" y="107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40750" y="4458100"/>
              <a:ext cx="38050" cy="37275"/>
            </a:xfrm>
            <a:custGeom>
              <a:rect b="b" l="l" r="r" t="t"/>
              <a:pathLst>
                <a:path extrusionOk="0" h="1491" w="1522">
                  <a:moveTo>
                    <a:pt x="761" y="476"/>
                  </a:moveTo>
                  <a:cubicBezTo>
                    <a:pt x="888" y="1"/>
                    <a:pt x="1522" y="318"/>
                    <a:pt x="1300" y="825"/>
                  </a:cubicBezTo>
                  <a:cubicBezTo>
                    <a:pt x="1173" y="1046"/>
                    <a:pt x="856" y="1332"/>
                    <a:pt x="793" y="1490"/>
                  </a:cubicBezTo>
                  <a:cubicBezTo>
                    <a:pt x="698" y="1268"/>
                    <a:pt x="444" y="1142"/>
                    <a:pt x="286" y="856"/>
                  </a:cubicBezTo>
                  <a:cubicBezTo>
                    <a:pt x="1" y="381"/>
                    <a:pt x="603" y="1"/>
                    <a:pt x="761" y="476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4352625" y="4442275"/>
              <a:ext cx="14300" cy="15075"/>
            </a:xfrm>
            <a:custGeom>
              <a:rect b="b" l="l" r="r" t="t"/>
              <a:pathLst>
                <a:path extrusionOk="0" h="603" w="572">
                  <a:moveTo>
                    <a:pt x="318" y="127"/>
                  </a:moveTo>
                  <a:lnTo>
                    <a:pt x="286" y="0"/>
                  </a:lnTo>
                  <a:lnTo>
                    <a:pt x="286" y="127"/>
                  </a:lnTo>
                  <a:cubicBezTo>
                    <a:pt x="254" y="317"/>
                    <a:pt x="159" y="507"/>
                    <a:pt x="1" y="602"/>
                  </a:cubicBezTo>
                  <a:lnTo>
                    <a:pt x="571" y="602"/>
                  </a:lnTo>
                  <a:cubicBezTo>
                    <a:pt x="413" y="475"/>
                    <a:pt x="350" y="317"/>
                    <a:pt x="318" y="127"/>
                  </a:cubicBez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4344725" y="4424050"/>
              <a:ext cx="30900" cy="27750"/>
            </a:xfrm>
            <a:custGeom>
              <a:rect b="b" l="l" r="r" t="t"/>
              <a:pathLst>
                <a:path extrusionOk="0" h="1110" w="1236">
                  <a:moveTo>
                    <a:pt x="602" y="0"/>
                  </a:moveTo>
                  <a:cubicBezTo>
                    <a:pt x="792" y="0"/>
                    <a:pt x="919" y="127"/>
                    <a:pt x="919" y="285"/>
                  </a:cubicBezTo>
                  <a:cubicBezTo>
                    <a:pt x="919" y="380"/>
                    <a:pt x="887" y="476"/>
                    <a:pt x="824" y="507"/>
                  </a:cubicBezTo>
                  <a:cubicBezTo>
                    <a:pt x="856" y="507"/>
                    <a:pt x="887" y="507"/>
                    <a:pt x="919" y="507"/>
                  </a:cubicBezTo>
                  <a:cubicBezTo>
                    <a:pt x="1077" y="507"/>
                    <a:pt x="1236" y="634"/>
                    <a:pt x="1236" y="792"/>
                  </a:cubicBezTo>
                  <a:cubicBezTo>
                    <a:pt x="1236" y="983"/>
                    <a:pt x="1077" y="1109"/>
                    <a:pt x="919" y="1109"/>
                  </a:cubicBezTo>
                  <a:cubicBezTo>
                    <a:pt x="761" y="1109"/>
                    <a:pt x="634" y="983"/>
                    <a:pt x="634" y="792"/>
                  </a:cubicBezTo>
                  <a:lnTo>
                    <a:pt x="602" y="792"/>
                  </a:lnTo>
                  <a:cubicBezTo>
                    <a:pt x="602" y="983"/>
                    <a:pt x="475" y="1109"/>
                    <a:pt x="285" y="1109"/>
                  </a:cubicBezTo>
                  <a:cubicBezTo>
                    <a:pt x="127" y="1109"/>
                    <a:pt x="0" y="983"/>
                    <a:pt x="0" y="792"/>
                  </a:cubicBezTo>
                  <a:cubicBezTo>
                    <a:pt x="0" y="634"/>
                    <a:pt x="127" y="507"/>
                    <a:pt x="285" y="507"/>
                  </a:cubicBezTo>
                  <a:cubicBezTo>
                    <a:pt x="349" y="507"/>
                    <a:pt x="380" y="507"/>
                    <a:pt x="412" y="507"/>
                  </a:cubicBezTo>
                  <a:cubicBezTo>
                    <a:pt x="349" y="476"/>
                    <a:pt x="317" y="380"/>
                    <a:pt x="317" y="285"/>
                  </a:cubicBezTo>
                  <a:cubicBezTo>
                    <a:pt x="317" y="127"/>
                    <a:pt x="444" y="0"/>
                    <a:pt x="602" y="0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80375" y="4460475"/>
              <a:ext cx="26150" cy="34900"/>
            </a:xfrm>
            <a:custGeom>
              <a:rect b="b" l="l" r="r" t="t"/>
              <a:pathLst>
                <a:path extrusionOk="0" h="1396" w="1046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6400" y="4414525"/>
              <a:ext cx="45975" cy="87975"/>
            </a:xfrm>
            <a:custGeom>
              <a:rect b="b" l="l" r="r" t="t"/>
              <a:pathLst>
                <a:path extrusionOk="0" h="3519" w="1839">
                  <a:moveTo>
                    <a:pt x="1" y="1"/>
                  </a:moveTo>
                  <a:cubicBezTo>
                    <a:pt x="920" y="1"/>
                    <a:pt x="1680" y="698"/>
                    <a:pt x="1743" y="1617"/>
                  </a:cubicBezTo>
                  <a:cubicBezTo>
                    <a:pt x="1838" y="2568"/>
                    <a:pt x="1110" y="3423"/>
                    <a:pt x="159" y="3518"/>
                  </a:cubicBezTo>
                  <a:cubicBezTo>
                    <a:pt x="96" y="3518"/>
                    <a:pt x="64" y="3518"/>
                    <a:pt x="1" y="35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6400" y="4396325"/>
              <a:ext cx="61825" cy="123600"/>
            </a:xfrm>
            <a:custGeom>
              <a:rect b="b" l="l" r="r" t="t"/>
              <a:pathLst>
                <a:path extrusionOk="0" h="4944" w="2473">
                  <a:moveTo>
                    <a:pt x="1110" y="507"/>
                  </a:moveTo>
                  <a:cubicBezTo>
                    <a:pt x="1205" y="539"/>
                    <a:pt x="1300" y="444"/>
                    <a:pt x="1236" y="349"/>
                  </a:cubicBezTo>
                  <a:cubicBezTo>
                    <a:pt x="1236" y="349"/>
                    <a:pt x="1205" y="317"/>
                    <a:pt x="1205" y="317"/>
                  </a:cubicBezTo>
                  <a:lnTo>
                    <a:pt x="1205" y="317"/>
                  </a:lnTo>
                  <a:lnTo>
                    <a:pt x="1173" y="317"/>
                  </a:lnTo>
                  <a:lnTo>
                    <a:pt x="1173" y="285"/>
                  </a:lnTo>
                  <a:lnTo>
                    <a:pt x="1141" y="285"/>
                  </a:lnTo>
                  <a:lnTo>
                    <a:pt x="1141" y="285"/>
                  </a:lnTo>
                  <a:lnTo>
                    <a:pt x="1141" y="285"/>
                  </a:lnTo>
                  <a:lnTo>
                    <a:pt x="1110" y="285"/>
                  </a:lnTo>
                  <a:lnTo>
                    <a:pt x="1110" y="254"/>
                  </a:lnTo>
                  <a:lnTo>
                    <a:pt x="1078" y="254"/>
                  </a:lnTo>
                  <a:lnTo>
                    <a:pt x="1078" y="254"/>
                  </a:lnTo>
                  <a:lnTo>
                    <a:pt x="1078" y="254"/>
                  </a:lnTo>
                  <a:lnTo>
                    <a:pt x="1046" y="254"/>
                  </a:lnTo>
                  <a:lnTo>
                    <a:pt x="1046" y="222"/>
                  </a:lnTo>
                  <a:lnTo>
                    <a:pt x="1015" y="222"/>
                  </a:lnTo>
                  <a:lnTo>
                    <a:pt x="1015" y="222"/>
                  </a:lnTo>
                  <a:lnTo>
                    <a:pt x="983" y="222"/>
                  </a:lnTo>
                  <a:lnTo>
                    <a:pt x="983" y="222"/>
                  </a:lnTo>
                  <a:lnTo>
                    <a:pt x="951" y="190"/>
                  </a:lnTo>
                  <a:lnTo>
                    <a:pt x="951" y="190"/>
                  </a:lnTo>
                  <a:lnTo>
                    <a:pt x="951" y="190"/>
                  </a:lnTo>
                  <a:lnTo>
                    <a:pt x="920" y="190"/>
                  </a:lnTo>
                  <a:lnTo>
                    <a:pt x="920" y="190"/>
                  </a:lnTo>
                  <a:lnTo>
                    <a:pt x="888" y="190"/>
                  </a:lnTo>
                  <a:lnTo>
                    <a:pt x="888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24" y="159"/>
                  </a:lnTo>
                  <a:lnTo>
                    <a:pt x="824" y="159"/>
                  </a:lnTo>
                  <a:cubicBezTo>
                    <a:pt x="729" y="127"/>
                    <a:pt x="634" y="254"/>
                    <a:pt x="729" y="317"/>
                  </a:cubicBezTo>
                  <a:cubicBezTo>
                    <a:pt x="729" y="317"/>
                    <a:pt x="761" y="349"/>
                    <a:pt x="761" y="349"/>
                  </a:cubicBezTo>
                  <a:lnTo>
                    <a:pt x="761" y="349"/>
                  </a:lnTo>
                  <a:lnTo>
                    <a:pt x="761" y="349"/>
                  </a:lnTo>
                  <a:lnTo>
                    <a:pt x="793" y="349"/>
                  </a:lnTo>
                  <a:lnTo>
                    <a:pt x="793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24" y="380"/>
                  </a:lnTo>
                  <a:lnTo>
                    <a:pt x="856" y="380"/>
                  </a:lnTo>
                  <a:lnTo>
                    <a:pt x="856" y="380"/>
                  </a:lnTo>
                  <a:lnTo>
                    <a:pt x="888" y="380"/>
                  </a:lnTo>
                  <a:lnTo>
                    <a:pt x="888" y="380"/>
                  </a:lnTo>
                  <a:lnTo>
                    <a:pt x="888" y="380"/>
                  </a:lnTo>
                  <a:lnTo>
                    <a:pt x="920" y="412"/>
                  </a:lnTo>
                  <a:lnTo>
                    <a:pt x="920" y="412"/>
                  </a:lnTo>
                  <a:lnTo>
                    <a:pt x="951" y="412"/>
                  </a:lnTo>
                  <a:lnTo>
                    <a:pt x="951" y="412"/>
                  </a:lnTo>
                  <a:lnTo>
                    <a:pt x="951" y="412"/>
                  </a:lnTo>
                  <a:lnTo>
                    <a:pt x="983" y="412"/>
                  </a:lnTo>
                  <a:lnTo>
                    <a:pt x="983" y="444"/>
                  </a:lnTo>
                  <a:lnTo>
                    <a:pt x="1015" y="444"/>
                  </a:lnTo>
                  <a:lnTo>
                    <a:pt x="1015" y="444"/>
                  </a:lnTo>
                  <a:lnTo>
                    <a:pt x="1015" y="444"/>
                  </a:lnTo>
                  <a:lnTo>
                    <a:pt x="1046" y="444"/>
                  </a:lnTo>
                  <a:lnTo>
                    <a:pt x="1046" y="475"/>
                  </a:lnTo>
                  <a:lnTo>
                    <a:pt x="1078" y="475"/>
                  </a:lnTo>
                  <a:lnTo>
                    <a:pt x="1078" y="475"/>
                  </a:lnTo>
                  <a:lnTo>
                    <a:pt x="1078" y="475"/>
                  </a:lnTo>
                  <a:lnTo>
                    <a:pt x="1110" y="475"/>
                  </a:lnTo>
                  <a:close/>
                  <a:moveTo>
                    <a:pt x="1838" y="1109"/>
                  </a:moveTo>
                  <a:cubicBezTo>
                    <a:pt x="1902" y="1204"/>
                    <a:pt x="2029" y="1141"/>
                    <a:pt x="1997" y="1046"/>
                  </a:cubicBezTo>
                  <a:cubicBezTo>
                    <a:pt x="1997" y="1014"/>
                    <a:pt x="1997" y="1014"/>
                    <a:pt x="1997" y="982"/>
                  </a:cubicBezTo>
                  <a:lnTo>
                    <a:pt x="1965" y="982"/>
                  </a:lnTo>
                  <a:lnTo>
                    <a:pt x="1965" y="982"/>
                  </a:lnTo>
                  <a:lnTo>
                    <a:pt x="1965" y="951"/>
                  </a:lnTo>
                  <a:lnTo>
                    <a:pt x="1965" y="951"/>
                  </a:lnTo>
                  <a:lnTo>
                    <a:pt x="1934" y="951"/>
                  </a:lnTo>
                  <a:lnTo>
                    <a:pt x="1934" y="919"/>
                  </a:lnTo>
                  <a:lnTo>
                    <a:pt x="1934" y="919"/>
                  </a:lnTo>
                  <a:lnTo>
                    <a:pt x="1902" y="919"/>
                  </a:lnTo>
                  <a:lnTo>
                    <a:pt x="1902" y="887"/>
                  </a:lnTo>
                  <a:lnTo>
                    <a:pt x="1902" y="887"/>
                  </a:lnTo>
                  <a:lnTo>
                    <a:pt x="1870" y="887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38" y="824"/>
                  </a:lnTo>
                  <a:lnTo>
                    <a:pt x="1838" y="824"/>
                  </a:lnTo>
                  <a:lnTo>
                    <a:pt x="1838" y="824"/>
                  </a:lnTo>
                  <a:lnTo>
                    <a:pt x="1838" y="792"/>
                  </a:lnTo>
                  <a:lnTo>
                    <a:pt x="1807" y="792"/>
                  </a:lnTo>
                  <a:lnTo>
                    <a:pt x="1807" y="792"/>
                  </a:lnTo>
                  <a:lnTo>
                    <a:pt x="1807" y="761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75" y="729"/>
                  </a:lnTo>
                  <a:lnTo>
                    <a:pt x="1743" y="729"/>
                  </a:lnTo>
                  <a:lnTo>
                    <a:pt x="1743" y="729"/>
                  </a:lnTo>
                  <a:lnTo>
                    <a:pt x="1743" y="697"/>
                  </a:lnTo>
                  <a:lnTo>
                    <a:pt x="1712" y="697"/>
                  </a:lnTo>
                  <a:lnTo>
                    <a:pt x="1712" y="697"/>
                  </a:lnTo>
                  <a:lnTo>
                    <a:pt x="1712" y="697"/>
                  </a:lnTo>
                  <a:cubicBezTo>
                    <a:pt x="1680" y="666"/>
                    <a:pt x="1617" y="634"/>
                    <a:pt x="1585" y="666"/>
                  </a:cubicBezTo>
                  <a:cubicBezTo>
                    <a:pt x="1522" y="729"/>
                    <a:pt x="1522" y="792"/>
                    <a:pt x="1553" y="824"/>
                  </a:cubicBezTo>
                  <a:lnTo>
                    <a:pt x="1585" y="824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617" y="887"/>
                  </a:lnTo>
                  <a:lnTo>
                    <a:pt x="1617" y="887"/>
                  </a:lnTo>
                  <a:lnTo>
                    <a:pt x="1617" y="887"/>
                  </a:lnTo>
                  <a:lnTo>
                    <a:pt x="1648" y="887"/>
                  </a:lnTo>
                  <a:lnTo>
                    <a:pt x="1648" y="919"/>
                  </a:lnTo>
                  <a:lnTo>
                    <a:pt x="1648" y="919"/>
                  </a:lnTo>
                  <a:lnTo>
                    <a:pt x="1680" y="919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712" y="982"/>
                  </a:lnTo>
                  <a:lnTo>
                    <a:pt x="1712" y="982"/>
                  </a:lnTo>
                  <a:lnTo>
                    <a:pt x="1712" y="982"/>
                  </a:lnTo>
                  <a:lnTo>
                    <a:pt x="1743" y="1014"/>
                  </a:lnTo>
                  <a:lnTo>
                    <a:pt x="1743" y="1014"/>
                  </a:lnTo>
                  <a:lnTo>
                    <a:pt x="1743" y="1014"/>
                  </a:lnTo>
                  <a:lnTo>
                    <a:pt x="1743" y="1046"/>
                  </a:lnTo>
                  <a:lnTo>
                    <a:pt x="1775" y="1046"/>
                  </a:lnTo>
                  <a:lnTo>
                    <a:pt x="1775" y="1046"/>
                  </a:lnTo>
                  <a:lnTo>
                    <a:pt x="1775" y="1078"/>
                  </a:lnTo>
                  <a:lnTo>
                    <a:pt x="1807" y="1078"/>
                  </a:lnTo>
                  <a:lnTo>
                    <a:pt x="1807" y="1078"/>
                  </a:lnTo>
                  <a:lnTo>
                    <a:pt x="1807" y="1109"/>
                  </a:lnTo>
                  <a:lnTo>
                    <a:pt x="1807" y="1109"/>
                  </a:lnTo>
                  <a:close/>
                  <a:moveTo>
                    <a:pt x="2219" y="1996"/>
                  </a:moveTo>
                  <a:cubicBezTo>
                    <a:pt x="2250" y="2092"/>
                    <a:pt x="2409" y="2092"/>
                    <a:pt x="2409" y="1965"/>
                  </a:cubicBezTo>
                  <a:cubicBezTo>
                    <a:pt x="2409" y="1965"/>
                    <a:pt x="2409" y="1933"/>
                    <a:pt x="2409" y="1933"/>
                  </a:cubicBezTo>
                  <a:lnTo>
                    <a:pt x="2409" y="1933"/>
                  </a:lnTo>
                  <a:lnTo>
                    <a:pt x="2409" y="1901"/>
                  </a:lnTo>
                  <a:lnTo>
                    <a:pt x="2409" y="1901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409" y="1838"/>
                  </a:lnTo>
                  <a:lnTo>
                    <a:pt x="2377" y="1838"/>
                  </a:lnTo>
                  <a:lnTo>
                    <a:pt x="2377" y="1806"/>
                  </a:lnTo>
                  <a:lnTo>
                    <a:pt x="2377" y="1806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3"/>
                  </a:lnTo>
                  <a:lnTo>
                    <a:pt x="2377" y="1743"/>
                  </a:lnTo>
                  <a:lnTo>
                    <a:pt x="2345" y="1711"/>
                  </a:lnTo>
                  <a:lnTo>
                    <a:pt x="2345" y="1711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8"/>
                  </a:lnTo>
                  <a:lnTo>
                    <a:pt x="2345" y="1648"/>
                  </a:lnTo>
                  <a:lnTo>
                    <a:pt x="2314" y="1648"/>
                  </a:lnTo>
                  <a:lnTo>
                    <a:pt x="2314" y="1616"/>
                  </a:lnTo>
                  <a:lnTo>
                    <a:pt x="2314" y="1616"/>
                  </a:lnTo>
                  <a:lnTo>
                    <a:pt x="2314" y="1585"/>
                  </a:lnTo>
                  <a:lnTo>
                    <a:pt x="2314" y="1585"/>
                  </a:lnTo>
                  <a:lnTo>
                    <a:pt x="2314" y="1553"/>
                  </a:lnTo>
                  <a:lnTo>
                    <a:pt x="2282" y="1553"/>
                  </a:lnTo>
                  <a:lnTo>
                    <a:pt x="2282" y="1553"/>
                  </a:lnTo>
                  <a:cubicBezTo>
                    <a:pt x="2250" y="1426"/>
                    <a:pt x="2092" y="1458"/>
                    <a:pt x="2092" y="1585"/>
                  </a:cubicBezTo>
                  <a:cubicBezTo>
                    <a:pt x="2092" y="1585"/>
                    <a:pt x="2092" y="1616"/>
                    <a:pt x="2124" y="1616"/>
                  </a:cubicBezTo>
                  <a:lnTo>
                    <a:pt x="2124" y="1616"/>
                  </a:lnTo>
                  <a:lnTo>
                    <a:pt x="2124" y="1648"/>
                  </a:lnTo>
                  <a:lnTo>
                    <a:pt x="2124" y="1648"/>
                  </a:lnTo>
                  <a:lnTo>
                    <a:pt x="2124" y="1648"/>
                  </a:lnTo>
                  <a:lnTo>
                    <a:pt x="2124" y="1680"/>
                  </a:lnTo>
                  <a:lnTo>
                    <a:pt x="2124" y="1680"/>
                  </a:lnTo>
                  <a:lnTo>
                    <a:pt x="2155" y="1711"/>
                  </a:lnTo>
                  <a:lnTo>
                    <a:pt x="2155" y="1711"/>
                  </a:lnTo>
                  <a:lnTo>
                    <a:pt x="2155" y="1743"/>
                  </a:lnTo>
                  <a:lnTo>
                    <a:pt x="2155" y="1743"/>
                  </a:lnTo>
                  <a:lnTo>
                    <a:pt x="2155" y="1743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87" y="1806"/>
                  </a:lnTo>
                  <a:lnTo>
                    <a:pt x="2187" y="1806"/>
                  </a:lnTo>
                  <a:lnTo>
                    <a:pt x="2187" y="1838"/>
                  </a:lnTo>
                  <a:lnTo>
                    <a:pt x="2187" y="1838"/>
                  </a:lnTo>
                  <a:lnTo>
                    <a:pt x="2187" y="1838"/>
                  </a:lnTo>
                  <a:lnTo>
                    <a:pt x="2187" y="1870"/>
                  </a:lnTo>
                  <a:lnTo>
                    <a:pt x="2187" y="1870"/>
                  </a:lnTo>
                  <a:lnTo>
                    <a:pt x="2187" y="1901"/>
                  </a:lnTo>
                  <a:lnTo>
                    <a:pt x="2219" y="1901"/>
                  </a:lnTo>
                  <a:lnTo>
                    <a:pt x="2219" y="1933"/>
                  </a:lnTo>
                  <a:lnTo>
                    <a:pt x="2219" y="1933"/>
                  </a:lnTo>
                  <a:lnTo>
                    <a:pt x="2219" y="1933"/>
                  </a:lnTo>
                  <a:lnTo>
                    <a:pt x="2219" y="1965"/>
                  </a:lnTo>
                  <a:lnTo>
                    <a:pt x="2219" y="1965"/>
                  </a:lnTo>
                  <a:close/>
                  <a:moveTo>
                    <a:pt x="2250" y="2947"/>
                  </a:moveTo>
                  <a:cubicBezTo>
                    <a:pt x="2219" y="3042"/>
                    <a:pt x="2345" y="3106"/>
                    <a:pt x="2409" y="3010"/>
                  </a:cubicBezTo>
                  <a:cubicBezTo>
                    <a:pt x="2409" y="3010"/>
                    <a:pt x="2441" y="2979"/>
                    <a:pt x="2441" y="2979"/>
                  </a:cubicBezTo>
                  <a:lnTo>
                    <a:pt x="2441" y="2979"/>
                  </a:lnTo>
                  <a:lnTo>
                    <a:pt x="2441" y="2947"/>
                  </a:lnTo>
                  <a:lnTo>
                    <a:pt x="2441" y="2947"/>
                  </a:lnTo>
                  <a:lnTo>
                    <a:pt x="2441" y="2915"/>
                  </a:lnTo>
                  <a:lnTo>
                    <a:pt x="2441" y="2915"/>
                  </a:lnTo>
                  <a:lnTo>
                    <a:pt x="2441" y="2884"/>
                  </a:lnTo>
                  <a:lnTo>
                    <a:pt x="2441" y="2884"/>
                  </a:lnTo>
                  <a:lnTo>
                    <a:pt x="2441" y="2852"/>
                  </a:lnTo>
                  <a:lnTo>
                    <a:pt x="2441" y="2852"/>
                  </a:lnTo>
                  <a:lnTo>
                    <a:pt x="2441" y="2820"/>
                  </a:lnTo>
                  <a:lnTo>
                    <a:pt x="2472" y="2820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57"/>
                  </a:lnTo>
                  <a:lnTo>
                    <a:pt x="2472" y="2757"/>
                  </a:lnTo>
                  <a:lnTo>
                    <a:pt x="2472" y="2725"/>
                  </a:lnTo>
                  <a:lnTo>
                    <a:pt x="2472" y="2725"/>
                  </a:lnTo>
                  <a:lnTo>
                    <a:pt x="2472" y="2694"/>
                  </a:lnTo>
                  <a:lnTo>
                    <a:pt x="2472" y="2694"/>
                  </a:lnTo>
                  <a:lnTo>
                    <a:pt x="2472" y="2662"/>
                  </a:lnTo>
                  <a:lnTo>
                    <a:pt x="2472" y="2662"/>
                  </a:lnTo>
                  <a:lnTo>
                    <a:pt x="2472" y="2630"/>
                  </a:lnTo>
                  <a:lnTo>
                    <a:pt x="2472" y="2630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7"/>
                  </a:lnTo>
                  <a:lnTo>
                    <a:pt x="2472" y="2567"/>
                  </a:lnTo>
                  <a:cubicBezTo>
                    <a:pt x="2472" y="2472"/>
                    <a:pt x="2345" y="2408"/>
                    <a:pt x="2282" y="2503"/>
                  </a:cubicBezTo>
                  <a:cubicBezTo>
                    <a:pt x="2282" y="2503"/>
                    <a:pt x="2282" y="2535"/>
                    <a:pt x="2282" y="2567"/>
                  </a:cubicBezTo>
                  <a:lnTo>
                    <a:pt x="2282" y="2567"/>
                  </a:lnTo>
                  <a:lnTo>
                    <a:pt x="2282" y="2567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630"/>
                  </a:lnTo>
                  <a:lnTo>
                    <a:pt x="2282" y="2630"/>
                  </a:lnTo>
                  <a:lnTo>
                    <a:pt x="2282" y="2662"/>
                  </a:lnTo>
                  <a:lnTo>
                    <a:pt x="2282" y="2662"/>
                  </a:lnTo>
                  <a:lnTo>
                    <a:pt x="2282" y="2694"/>
                  </a:lnTo>
                  <a:lnTo>
                    <a:pt x="2282" y="2694"/>
                  </a:lnTo>
                  <a:lnTo>
                    <a:pt x="2282" y="2694"/>
                  </a:lnTo>
                  <a:lnTo>
                    <a:pt x="2282" y="2725"/>
                  </a:lnTo>
                  <a:lnTo>
                    <a:pt x="2250" y="2725"/>
                  </a:lnTo>
                  <a:lnTo>
                    <a:pt x="2250" y="2757"/>
                  </a:lnTo>
                  <a:lnTo>
                    <a:pt x="2250" y="2757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0"/>
                  </a:lnTo>
                  <a:lnTo>
                    <a:pt x="2250" y="2820"/>
                  </a:lnTo>
                  <a:lnTo>
                    <a:pt x="2250" y="2820"/>
                  </a:lnTo>
                  <a:lnTo>
                    <a:pt x="2250" y="2852"/>
                  </a:lnTo>
                  <a:lnTo>
                    <a:pt x="2250" y="2852"/>
                  </a:lnTo>
                  <a:lnTo>
                    <a:pt x="2250" y="2884"/>
                  </a:lnTo>
                  <a:lnTo>
                    <a:pt x="2250" y="2884"/>
                  </a:lnTo>
                  <a:lnTo>
                    <a:pt x="2250" y="2915"/>
                  </a:lnTo>
                  <a:lnTo>
                    <a:pt x="2250" y="2915"/>
                  </a:lnTo>
                  <a:lnTo>
                    <a:pt x="2250" y="2915"/>
                  </a:lnTo>
                  <a:close/>
                  <a:moveTo>
                    <a:pt x="1838" y="3803"/>
                  </a:moveTo>
                  <a:cubicBezTo>
                    <a:pt x="1775" y="3898"/>
                    <a:pt x="1902" y="4024"/>
                    <a:pt x="1997" y="3929"/>
                  </a:cubicBezTo>
                  <a:cubicBezTo>
                    <a:pt x="1997" y="3929"/>
                    <a:pt x="1997" y="3929"/>
                    <a:pt x="2029" y="3929"/>
                  </a:cubicBezTo>
                  <a:lnTo>
                    <a:pt x="2029" y="3898"/>
                  </a:lnTo>
                  <a:lnTo>
                    <a:pt x="2029" y="3898"/>
                  </a:lnTo>
                  <a:lnTo>
                    <a:pt x="2029" y="3898"/>
                  </a:lnTo>
                  <a:lnTo>
                    <a:pt x="2060" y="3866"/>
                  </a:lnTo>
                  <a:lnTo>
                    <a:pt x="2060" y="3866"/>
                  </a:lnTo>
                  <a:lnTo>
                    <a:pt x="2060" y="3866"/>
                  </a:lnTo>
                  <a:lnTo>
                    <a:pt x="2060" y="3834"/>
                  </a:lnTo>
                  <a:lnTo>
                    <a:pt x="2092" y="3834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124" y="3771"/>
                  </a:lnTo>
                  <a:lnTo>
                    <a:pt x="2124" y="3771"/>
                  </a:lnTo>
                  <a:lnTo>
                    <a:pt x="2124" y="3739"/>
                  </a:lnTo>
                  <a:lnTo>
                    <a:pt x="2124" y="3739"/>
                  </a:lnTo>
                  <a:lnTo>
                    <a:pt x="2155" y="3739"/>
                  </a:lnTo>
                  <a:lnTo>
                    <a:pt x="2155" y="3708"/>
                  </a:lnTo>
                  <a:lnTo>
                    <a:pt x="2155" y="3708"/>
                  </a:lnTo>
                  <a:lnTo>
                    <a:pt x="2155" y="3676"/>
                  </a:lnTo>
                  <a:lnTo>
                    <a:pt x="2187" y="3676"/>
                  </a:lnTo>
                  <a:lnTo>
                    <a:pt x="2187" y="3676"/>
                  </a:lnTo>
                  <a:lnTo>
                    <a:pt x="2187" y="3644"/>
                  </a:lnTo>
                  <a:lnTo>
                    <a:pt x="2187" y="3644"/>
                  </a:lnTo>
                  <a:lnTo>
                    <a:pt x="2187" y="3613"/>
                  </a:lnTo>
                  <a:lnTo>
                    <a:pt x="2219" y="3613"/>
                  </a:lnTo>
                  <a:lnTo>
                    <a:pt x="2219" y="3581"/>
                  </a:lnTo>
                  <a:lnTo>
                    <a:pt x="2219" y="3581"/>
                  </a:lnTo>
                  <a:lnTo>
                    <a:pt x="2219" y="3581"/>
                  </a:lnTo>
                  <a:lnTo>
                    <a:pt x="2219" y="3581"/>
                  </a:lnTo>
                  <a:cubicBezTo>
                    <a:pt x="2282" y="3454"/>
                    <a:pt x="2155" y="3391"/>
                    <a:pt x="2092" y="3454"/>
                  </a:cubicBezTo>
                  <a:cubicBezTo>
                    <a:pt x="2060" y="3454"/>
                    <a:pt x="2060" y="3454"/>
                    <a:pt x="2060" y="3486"/>
                  </a:cubicBezTo>
                  <a:lnTo>
                    <a:pt x="2060" y="3486"/>
                  </a:lnTo>
                  <a:lnTo>
                    <a:pt x="2029" y="3486"/>
                  </a:lnTo>
                  <a:lnTo>
                    <a:pt x="2029" y="3517"/>
                  </a:lnTo>
                  <a:lnTo>
                    <a:pt x="2029" y="3517"/>
                  </a:lnTo>
                  <a:lnTo>
                    <a:pt x="2029" y="3517"/>
                  </a:lnTo>
                  <a:lnTo>
                    <a:pt x="2029" y="3549"/>
                  </a:lnTo>
                  <a:lnTo>
                    <a:pt x="1997" y="3549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613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65" y="3644"/>
                  </a:lnTo>
                  <a:lnTo>
                    <a:pt x="1965" y="3644"/>
                  </a:lnTo>
                  <a:lnTo>
                    <a:pt x="1965" y="3676"/>
                  </a:lnTo>
                  <a:lnTo>
                    <a:pt x="1934" y="3676"/>
                  </a:lnTo>
                  <a:lnTo>
                    <a:pt x="1934" y="3676"/>
                  </a:lnTo>
                  <a:lnTo>
                    <a:pt x="1934" y="3708"/>
                  </a:lnTo>
                  <a:lnTo>
                    <a:pt x="1934" y="3708"/>
                  </a:lnTo>
                  <a:lnTo>
                    <a:pt x="1902" y="3708"/>
                  </a:lnTo>
                  <a:lnTo>
                    <a:pt x="1902" y="3739"/>
                  </a:lnTo>
                  <a:lnTo>
                    <a:pt x="1902" y="3739"/>
                  </a:lnTo>
                  <a:lnTo>
                    <a:pt x="1902" y="3739"/>
                  </a:lnTo>
                  <a:lnTo>
                    <a:pt x="1870" y="3771"/>
                  </a:lnTo>
                  <a:lnTo>
                    <a:pt x="1870" y="3771"/>
                  </a:lnTo>
                  <a:lnTo>
                    <a:pt x="1870" y="3771"/>
                  </a:lnTo>
                  <a:lnTo>
                    <a:pt x="1870" y="3803"/>
                  </a:lnTo>
                  <a:close/>
                  <a:moveTo>
                    <a:pt x="1141" y="4436"/>
                  </a:moveTo>
                  <a:cubicBezTo>
                    <a:pt x="1046" y="4500"/>
                    <a:pt x="1110" y="4658"/>
                    <a:pt x="1205" y="4627"/>
                  </a:cubicBezTo>
                  <a:cubicBezTo>
                    <a:pt x="1236" y="4627"/>
                    <a:pt x="1236" y="4627"/>
                    <a:pt x="1236" y="4627"/>
                  </a:cubicBezTo>
                  <a:lnTo>
                    <a:pt x="1268" y="4627"/>
                  </a:lnTo>
                  <a:lnTo>
                    <a:pt x="1268" y="4595"/>
                  </a:lnTo>
                  <a:lnTo>
                    <a:pt x="1300" y="4595"/>
                  </a:lnTo>
                  <a:lnTo>
                    <a:pt x="1300" y="4595"/>
                  </a:lnTo>
                  <a:lnTo>
                    <a:pt x="1300" y="4595"/>
                  </a:lnTo>
                  <a:lnTo>
                    <a:pt x="1331" y="4563"/>
                  </a:lnTo>
                  <a:lnTo>
                    <a:pt x="1331" y="4563"/>
                  </a:lnTo>
                  <a:lnTo>
                    <a:pt x="1363" y="4563"/>
                  </a:lnTo>
                  <a:lnTo>
                    <a:pt x="1363" y="4563"/>
                  </a:lnTo>
                  <a:lnTo>
                    <a:pt x="1363" y="4531"/>
                  </a:lnTo>
                  <a:lnTo>
                    <a:pt x="1395" y="4531"/>
                  </a:lnTo>
                  <a:lnTo>
                    <a:pt x="1395" y="4531"/>
                  </a:lnTo>
                  <a:lnTo>
                    <a:pt x="1427" y="4531"/>
                  </a:lnTo>
                  <a:lnTo>
                    <a:pt x="1427" y="4500"/>
                  </a:lnTo>
                  <a:lnTo>
                    <a:pt x="1427" y="4500"/>
                  </a:lnTo>
                  <a:lnTo>
                    <a:pt x="1458" y="4500"/>
                  </a:lnTo>
                  <a:lnTo>
                    <a:pt x="1458" y="4468"/>
                  </a:lnTo>
                  <a:lnTo>
                    <a:pt x="1490" y="4468"/>
                  </a:lnTo>
                  <a:lnTo>
                    <a:pt x="1490" y="4468"/>
                  </a:lnTo>
                  <a:lnTo>
                    <a:pt x="1490" y="4468"/>
                  </a:lnTo>
                  <a:lnTo>
                    <a:pt x="1522" y="4436"/>
                  </a:lnTo>
                  <a:lnTo>
                    <a:pt x="1522" y="4436"/>
                  </a:lnTo>
                  <a:lnTo>
                    <a:pt x="1522" y="4436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85" y="4405"/>
                  </a:lnTo>
                  <a:lnTo>
                    <a:pt x="1585" y="4405"/>
                  </a:lnTo>
                  <a:lnTo>
                    <a:pt x="1585" y="4373"/>
                  </a:lnTo>
                  <a:cubicBezTo>
                    <a:pt x="1680" y="4310"/>
                    <a:pt x="1617" y="4183"/>
                    <a:pt x="1522" y="4215"/>
                  </a:cubicBezTo>
                  <a:cubicBezTo>
                    <a:pt x="1490" y="4215"/>
                    <a:pt x="1490" y="4215"/>
                    <a:pt x="1458" y="4215"/>
                  </a:cubicBezTo>
                  <a:lnTo>
                    <a:pt x="1458" y="4246"/>
                  </a:lnTo>
                  <a:lnTo>
                    <a:pt x="1458" y="4246"/>
                  </a:lnTo>
                  <a:lnTo>
                    <a:pt x="1427" y="4246"/>
                  </a:lnTo>
                  <a:lnTo>
                    <a:pt x="1427" y="4246"/>
                  </a:lnTo>
                  <a:lnTo>
                    <a:pt x="1427" y="4278"/>
                  </a:lnTo>
                  <a:lnTo>
                    <a:pt x="1395" y="4278"/>
                  </a:lnTo>
                  <a:lnTo>
                    <a:pt x="1395" y="4278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31" y="4310"/>
                  </a:lnTo>
                  <a:lnTo>
                    <a:pt x="1331" y="4341"/>
                  </a:lnTo>
                  <a:lnTo>
                    <a:pt x="1331" y="4341"/>
                  </a:lnTo>
                  <a:lnTo>
                    <a:pt x="1300" y="4341"/>
                  </a:lnTo>
                  <a:lnTo>
                    <a:pt x="1300" y="4341"/>
                  </a:lnTo>
                  <a:lnTo>
                    <a:pt x="1300" y="4373"/>
                  </a:lnTo>
                  <a:lnTo>
                    <a:pt x="1268" y="4373"/>
                  </a:lnTo>
                  <a:lnTo>
                    <a:pt x="1268" y="4373"/>
                  </a:lnTo>
                  <a:lnTo>
                    <a:pt x="1268" y="4373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05" y="4405"/>
                  </a:lnTo>
                  <a:lnTo>
                    <a:pt x="1205" y="4405"/>
                  </a:lnTo>
                  <a:lnTo>
                    <a:pt x="1173" y="4436"/>
                  </a:lnTo>
                  <a:lnTo>
                    <a:pt x="1173" y="4436"/>
                  </a:lnTo>
                  <a:lnTo>
                    <a:pt x="1173" y="4436"/>
                  </a:lnTo>
                  <a:close/>
                  <a:moveTo>
                    <a:pt x="254" y="4753"/>
                  </a:moveTo>
                  <a:cubicBezTo>
                    <a:pt x="127" y="4753"/>
                    <a:pt x="127" y="4912"/>
                    <a:pt x="222" y="4943"/>
                  </a:cubicBezTo>
                  <a:cubicBezTo>
                    <a:pt x="254" y="4943"/>
                    <a:pt x="254" y="4943"/>
                    <a:pt x="254" y="4943"/>
                  </a:cubicBezTo>
                  <a:lnTo>
                    <a:pt x="286" y="4943"/>
                  </a:lnTo>
                  <a:lnTo>
                    <a:pt x="286" y="4943"/>
                  </a:lnTo>
                  <a:lnTo>
                    <a:pt x="317" y="4943"/>
                  </a:lnTo>
                  <a:lnTo>
                    <a:pt x="317" y="4943"/>
                  </a:lnTo>
                  <a:lnTo>
                    <a:pt x="349" y="4943"/>
                  </a:lnTo>
                  <a:lnTo>
                    <a:pt x="349" y="4943"/>
                  </a:lnTo>
                  <a:lnTo>
                    <a:pt x="381" y="4943"/>
                  </a:lnTo>
                  <a:lnTo>
                    <a:pt x="381" y="4943"/>
                  </a:lnTo>
                  <a:lnTo>
                    <a:pt x="413" y="4912"/>
                  </a:lnTo>
                  <a:lnTo>
                    <a:pt x="413" y="4912"/>
                  </a:lnTo>
                  <a:lnTo>
                    <a:pt x="444" y="4912"/>
                  </a:lnTo>
                  <a:lnTo>
                    <a:pt x="444" y="4912"/>
                  </a:lnTo>
                  <a:lnTo>
                    <a:pt x="476" y="4912"/>
                  </a:lnTo>
                  <a:lnTo>
                    <a:pt x="476" y="4912"/>
                  </a:lnTo>
                  <a:lnTo>
                    <a:pt x="508" y="4912"/>
                  </a:lnTo>
                  <a:lnTo>
                    <a:pt x="508" y="4912"/>
                  </a:lnTo>
                  <a:lnTo>
                    <a:pt x="539" y="4912"/>
                  </a:lnTo>
                  <a:lnTo>
                    <a:pt x="539" y="4912"/>
                  </a:lnTo>
                  <a:lnTo>
                    <a:pt x="571" y="4880"/>
                  </a:lnTo>
                  <a:lnTo>
                    <a:pt x="571" y="4880"/>
                  </a:lnTo>
                  <a:lnTo>
                    <a:pt x="603" y="4880"/>
                  </a:lnTo>
                  <a:lnTo>
                    <a:pt x="603" y="4880"/>
                  </a:lnTo>
                  <a:lnTo>
                    <a:pt x="634" y="4880"/>
                  </a:lnTo>
                  <a:lnTo>
                    <a:pt x="634" y="4880"/>
                  </a:lnTo>
                  <a:lnTo>
                    <a:pt x="634" y="4880"/>
                  </a:lnTo>
                  <a:lnTo>
                    <a:pt x="666" y="4880"/>
                  </a:lnTo>
                  <a:lnTo>
                    <a:pt x="666" y="4880"/>
                  </a:lnTo>
                  <a:cubicBezTo>
                    <a:pt x="793" y="4848"/>
                    <a:pt x="761" y="4690"/>
                    <a:pt x="666" y="4658"/>
                  </a:cubicBezTo>
                  <a:cubicBezTo>
                    <a:pt x="634" y="4658"/>
                    <a:pt x="634" y="4658"/>
                    <a:pt x="634" y="4658"/>
                  </a:cubicBezTo>
                  <a:lnTo>
                    <a:pt x="603" y="4690"/>
                  </a:lnTo>
                  <a:lnTo>
                    <a:pt x="603" y="4690"/>
                  </a:lnTo>
                  <a:lnTo>
                    <a:pt x="571" y="4690"/>
                  </a:lnTo>
                  <a:lnTo>
                    <a:pt x="571" y="4690"/>
                  </a:lnTo>
                  <a:lnTo>
                    <a:pt x="571" y="4690"/>
                  </a:lnTo>
                  <a:lnTo>
                    <a:pt x="539" y="4690"/>
                  </a:lnTo>
                  <a:lnTo>
                    <a:pt x="539" y="4690"/>
                  </a:lnTo>
                  <a:lnTo>
                    <a:pt x="508" y="4690"/>
                  </a:lnTo>
                  <a:lnTo>
                    <a:pt x="508" y="4690"/>
                  </a:lnTo>
                  <a:lnTo>
                    <a:pt x="476" y="4722"/>
                  </a:lnTo>
                  <a:lnTo>
                    <a:pt x="476" y="4722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13" y="4722"/>
                  </a:lnTo>
                  <a:lnTo>
                    <a:pt x="413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49" y="4722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22"/>
                  </a:lnTo>
                  <a:lnTo>
                    <a:pt x="286" y="4753"/>
                  </a:lnTo>
                  <a:lnTo>
                    <a:pt x="286" y="4753"/>
                  </a:lnTo>
                  <a:lnTo>
                    <a:pt x="286" y="4753"/>
                  </a:lnTo>
                  <a:lnTo>
                    <a:pt x="254" y="4753"/>
                  </a:lnTo>
                  <a:close/>
                  <a:moveTo>
                    <a:pt x="1" y="222"/>
                  </a:moveTo>
                  <a:lnTo>
                    <a:pt x="32" y="222"/>
                  </a:lnTo>
                  <a:lnTo>
                    <a:pt x="64" y="222"/>
                  </a:lnTo>
                  <a:lnTo>
                    <a:pt x="64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127" y="222"/>
                  </a:lnTo>
                  <a:lnTo>
                    <a:pt x="127" y="222"/>
                  </a:lnTo>
                  <a:lnTo>
                    <a:pt x="159" y="222"/>
                  </a:lnTo>
                  <a:lnTo>
                    <a:pt x="159" y="222"/>
                  </a:lnTo>
                  <a:lnTo>
                    <a:pt x="159" y="222"/>
                  </a:lnTo>
                  <a:lnTo>
                    <a:pt x="191" y="222"/>
                  </a:lnTo>
                  <a:lnTo>
                    <a:pt x="191" y="222"/>
                  </a:lnTo>
                  <a:cubicBezTo>
                    <a:pt x="317" y="222"/>
                    <a:pt x="349" y="64"/>
                    <a:pt x="254" y="32"/>
                  </a:cubicBezTo>
                  <a:cubicBezTo>
                    <a:pt x="222" y="32"/>
                    <a:pt x="222" y="32"/>
                    <a:pt x="222" y="32"/>
                  </a:cubicBezTo>
                  <a:lnTo>
                    <a:pt x="191" y="32"/>
                  </a:lnTo>
                  <a:lnTo>
                    <a:pt x="191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22"/>
                  </a:lnTo>
                  <a:lnTo>
                    <a:pt x="1" y="222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376400" y="4366225"/>
              <a:ext cx="17450" cy="22975"/>
            </a:xfrm>
            <a:custGeom>
              <a:rect b="b" l="l" r="r" t="t"/>
              <a:pathLst>
                <a:path extrusionOk="0" h="919" w="698">
                  <a:moveTo>
                    <a:pt x="698" y="63"/>
                  </a:moveTo>
                  <a:lnTo>
                    <a:pt x="698" y="919"/>
                  </a:lnTo>
                  <a:lnTo>
                    <a:pt x="1" y="919"/>
                  </a:lnTo>
                  <a:lnTo>
                    <a:pt x="1" y="0"/>
                  </a:lnTo>
                  <a:cubicBezTo>
                    <a:pt x="222" y="0"/>
                    <a:pt x="476" y="32"/>
                    <a:pt x="698" y="63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4429475" y="4400275"/>
              <a:ext cx="34100" cy="37250"/>
            </a:xfrm>
            <a:custGeom>
              <a:rect b="b" l="l" r="r" t="t"/>
              <a:pathLst>
                <a:path extrusionOk="0" h="1490" w="1364">
                  <a:moveTo>
                    <a:pt x="729" y="1"/>
                  </a:moveTo>
                  <a:lnTo>
                    <a:pt x="1" y="381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05" y="698"/>
                    <a:pt x="1015" y="317"/>
                    <a:pt x="729" y="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4376400" y="4528600"/>
              <a:ext cx="15875" cy="22225"/>
            </a:xfrm>
            <a:custGeom>
              <a:rect b="b" l="l" r="r" t="t"/>
              <a:pathLst>
                <a:path extrusionOk="0" h="889" w="635">
                  <a:moveTo>
                    <a:pt x="1" y="1"/>
                  </a:moveTo>
                  <a:lnTo>
                    <a:pt x="634" y="1"/>
                  </a:lnTo>
                  <a:lnTo>
                    <a:pt x="634" y="825"/>
                  </a:lnTo>
                  <a:cubicBezTo>
                    <a:pt x="444" y="857"/>
                    <a:pt x="222" y="888"/>
                    <a:pt x="1" y="8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4427900" y="4480300"/>
              <a:ext cx="34875" cy="38050"/>
            </a:xfrm>
            <a:custGeom>
              <a:rect b="b" l="l" r="r" t="t"/>
              <a:pathLst>
                <a:path extrusionOk="0" h="1522" w="1395">
                  <a:moveTo>
                    <a:pt x="761" y="1521"/>
                  </a:moveTo>
                  <a:lnTo>
                    <a:pt x="0" y="1109"/>
                  </a:lnTo>
                  <a:lnTo>
                    <a:pt x="634" y="0"/>
                  </a:lnTo>
                  <a:lnTo>
                    <a:pt x="1395" y="444"/>
                  </a:lnTo>
                  <a:cubicBezTo>
                    <a:pt x="1236" y="856"/>
                    <a:pt x="1014" y="1204"/>
                    <a:pt x="761" y="152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374025" y="4421675"/>
              <a:ext cx="39625" cy="38825"/>
            </a:xfrm>
            <a:custGeom>
              <a:rect b="b" l="l" r="r" t="t"/>
              <a:pathLst>
                <a:path extrusionOk="0" h="1553" w="1585">
                  <a:moveTo>
                    <a:pt x="793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05" y="444"/>
                    <a:pt x="856" y="159"/>
                    <a:pt x="793" y="0"/>
                  </a:cubicBezTo>
                  <a:cubicBezTo>
                    <a:pt x="698" y="222"/>
                    <a:pt x="444" y="349"/>
                    <a:pt x="254" y="634"/>
                  </a:cubicBezTo>
                  <a:cubicBezTo>
                    <a:pt x="1" y="1141"/>
                    <a:pt x="603" y="1553"/>
                    <a:pt x="793" y="1078"/>
                  </a:cubicBezTo>
                  <a:cubicBezTo>
                    <a:pt x="729" y="1236"/>
                    <a:pt x="666" y="1331"/>
                    <a:pt x="571" y="1426"/>
                  </a:cubicBezTo>
                  <a:lnTo>
                    <a:pt x="983" y="1426"/>
                  </a:lnTo>
                  <a:cubicBezTo>
                    <a:pt x="856" y="1331"/>
                    <a:pt x="824" y="1204"/>
                    <a:pt x="793" y="1078"/>
                  </a:cubicBez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80375" y="4460475"/>
              <a:ext cx="26150" cy="34900"/>
            </a:xfrm>
            <a:custGeom>
              <a:rect b="b" l="l" r="r" t="t"/>
              <a:pathLst>
                <a:path extrusionOk="0" h="1396" w="1046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640200" y="3849700"/>
              <a:ext cx="183825" cy="184600"/>
            </a:xfrm>
            <a:custGeom>
              <a:rect b="b" l="l" r="r" t="t"/>
              <a:pathLst>
                <a:path extrusionOk="0" h="7384" w="7353">
                  <a:moveTo>
                    <a:pt x="3676" y="7384"/>
                  </a:moveTo>
                  <a:cubicBezTo>
                    <a:pt x="5704" y="7384"/>
                    <a:pt x="7352" y="5736"/>
                    <a:pt x="7352" y="3676"/>
                  </a:cubicBezTo>
                  <a:cubicBezTo>
                    <a:pt x="7352" y="1648"/>
                    <a:pt x="5704" y="1"/>
                    <a:pt x="3676" y="1"/>
                  </a:cubicBezTo>
                  <a:cubicBezTo>
                    <a:pt x="1648" y="1"/>
                    <a:pt x="1" y="1648"/>
                    <a:pt x="1" y="3676"/>
                  </a:cubicBezTo>
                  <a:cubicBezTo>
                    <a:pt x="1" y="5736"/>
                    <a:pt x="1648" y="7384"/>
                    <a:pt x="3676" y="7384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732100" y="3849700"/>
              <a:ext cx="91925" cy="184600"/>
            </a:xfrm>
            <a:custGeom>
              <a:rect b="b" l="l" r="r" t="t"/>
              <a:pathLst>
                <a:path extrusionOk="0" h="7384" w="3677">
                  <a:moveTo>
                    <a:pt x="0" y="1"/>
                  </a:moveTo>
                  <a:cubicBezTo>
                    <a:pt x="2028" y="1"/>
                    <a:pt x="3676" y="1648"/>
                    <a:pt x="3676" y="3676"/>
                  </a:cubicBezTo>
                  <a:cubicBezTo>
                    <a:pt x="3676" y="5736"/>
                    <a:pt x="2028" y="7384"/>
                    <a:pt x="0" y="73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4686150" y="3895650"/>
              <a:ext cx="91925" cy="91925"/>
            </a:xfrm>
            <a:custGeom>
              <a:rect b="b" l="l" r="r" t="t"/>
              <a:pathLst>
                <a:path extrusionOk="0" h="3677" w="3677">
                  <a:moveTo>
                    <a:pt x="1680" y="96"/>
                  </a:moveTo>
                  <a:cubicBezTo>
                    <a:pt x="2662" y="1"/>
                    <a:pt x="3518" y="729"/>
                    <a:pt x="3581" y="1712"/>
                  </a:cubicBezTo>
                  <a:cubicBezTo>
                    <a:pt x="3676" y="2662"/>
                    <a:pt x="2947" y="3518"/>
                    <a:pt x="1997" y="3613"/>
                  </a:cubicBezTo>
                  <a:cubicBezTo>
                    <a:pt x="1014" y="3676"/>
                    <a:pt x="159" y="2979"/>
                    <a:pt x="95" y="1997"/>
                  </a:cubicBezTo>
                  <a:cubicBezTo>
                    <a:pt x="0" y="1046"/>
                    <a:pt x="729" y="191"/>
                    <a:pt x="1680" y="9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4670300" y="3879800"/>
              <a:ext cx="123600" cy="123625"/>
            </a:xfrm>
            <a:custGeom>
              <a:rect b="b" l="l" r="r" t="t"/>
              <a:pathLst>
                <a:path extrusionOk="0" h="4945" w="4944">
                  <a:moveTo>
                    <a:pt x="3581" y="508"/>
                  </a:moveTo>
                  <a:cubicBezTo>
                    <a:pt x="3676" y="540"/>
                    <a:pt x="3771" y="444"/>
                    <a:pt x="3708" y="349"/>
                  </a:cubicBezTo>
                  <a:cubicBezTo>
                    <a:pt x="3676" y="349"/>
                    <a:pt x="3676" y="318"/>
                    <a:pt x="3676" y="318"/>
                  </a:cubicBezTo>
                  <a:lnTo>
                    <a:pt x="3676" y="318"/>
                  </a:lnTo>
                  <a:lnTo>
                    <a:pt x="3645" y="318"/>
                  </a:lnTo>
                  <a:lnTo>
                    <a:pt x="3645" y="318"/>
                  </a:lnTo>
                  <a:lnTo>
                    <a:pt x="3613" y="286"/>
                  </a:lnTo>
                  <a:lnTo>
                    <a:pt x="3613" y="286"/>
                  </a:lnTo>
                  <a:lnTo>
                    <a:pt x="3581" y="286"/>
                  </a:lnTo>
                  <a:lnTo>
                    <a:pt x="3581" y="286"/>
                  </a:lnTo>
                  <a:lnTo>
                    <a:pt x="3581" y="254"/>
                  </a:lnTo>
                  <a:lnTo>
                    <a:pt x="3550" y="254"/>
                  </a:lnTo>
                  <a:lnTo>
                    <a:pt x="3550" y="254"/>
                  </a:lnTo>
                  <a:lnTo>
                    <a:pt x="3518" y="254"/>
                  </a:lnTo>
                  <a:lnTo>
                    <a:pt x="3518" y="254"/>
                  </a:lnTo>
                  <a:lnTo>
                    <a:pt x="3518" y="223"/>
                  </a:lnTo>
                  <a:lnTo>
                    <a:pt x="3486" y="223"/>
                  </a:lnTo>
                  <a:lnTo>
                    <a:pt x="3486" y="223"/>
                  </a:lnTo>
                  <a:lnTo>
                    <a:pt x="3455" y="223"/>
                  </a:lnTo>
                  <a:lnTo>
                    <a:pt x="3455" y="223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391" y="191"/>
                  </a:lnTo>
                  <a:lnTo>
                    <a:pt x="3391" y="191"/>
                  </a:lnTo>
                  <a:lnTo>
                    <a:pt x="3391" y="191"/>
                  </a:lnTo>
                  <a:lnTo>
                    <a:pt x="3360" y="191"/>
                  </a:lnTo>
                  <a:lnTo>
                    <a:pt x="3360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296" y="159"/>
                  </a:lnTo>
                  <a:lnTo>
                    <a:pt x="3296" y="159"/>
                  </a:lnTo>
                  <a:lnTo>
                    <a:pt x="3296" y="159"/>
                  </a:lnTo>
                  <a:cubicBezTo>
                    <a:pt x="3169" y="128"/>
                    <a:pt x="3106" y="254"/>
                    <a:pt x="3201" y="318"/>
                  </a:cubicBezTo>
                  <a:cubicBezTo>
                    <a:pt x="3201" y="318"/>
                    <a:pt x="3201" y="349"/>
                    <a:pt x="3233" y="349"/>
                  </a:cubicBezTo>
                  <a:lnTo>
                    <a:pt x="3233" y="349"/>
                  </a:lnTo>
                  <a:lnTo>
                    <a:pt x="3233" y="349"/>
                  </a:lnTo>
                  <a:lnTo>
                    <a:pt x="3264" y="349"/>
                  </a:lnTo>
                  <a:lnTo>
                    <a:pt x="3264" y="349"/>
                  </a:lnTo>
                  <a:lnTo>
                    <a:pt x="3264" y="349"/>
                  </a:lnTo>
                  <a:lnTo>
                    <a:pt x="3296" y="349"/>
                  </a:lnTo>
                  <a:lnTo>
                    <a:pt x="3296" y="381"/>
                  </a:lnTo>
                  <a:lnTo>
                    <a:pt x="3328" y="381"/>
                  </a:lnTo>
                  <a:lnTo>
                    <a:pt x="3328" y="381"/>
                  </a:lnTo>
                  <a:lnTo>
                    <a:pt x="3328" y="381"/>
                  </a:lnTo>
                  <a:lnTo>
                    <a:pt x="3360" y="381"/>
                  </a:lnTo>
                  <a:lnTo>
                    <a:pt x="3360" y="381"/>
                  </a:lnTo>
                  <a:lnTo>
                    <a:pt x="3391" y="413"/>
                  </a:lnTo>
                  <a:lnTo>
                    <a:pt x="3391" y="413"/>
                  </a:lnTo>
                  <a:lnTo>
                    <a:pt x="3391" y="413"/>
                  </a:lnTo>
                  <a:lnTo>
                    <a:pt x="3423" y="413"/>
                  </a:lnTo>
                  <a:lnTo>
                    <a:pt x="3423" y="413"/>
                  </a:lnTo>
                  <a:lnTo>
                    <a:pt x="3455" y="444"/>
                  </a:lnTo>
                  <a:lnTo>
                    <a:pt x="3455" y="444"/>
                  </a:lnTo>
                  <a:lnTo>
                    <a:pt x="3455" y="444"/>
                  </a:lnTo>
                  <a:lnTo>
                    <a:pt x="3486" y="444"/>
                  </a:lnTo>
                  <a:lnTo>
                    <a:pt x="3486" y="444"/>
                  </a:lnTo>
                  <a:lnTo>
                    <a:pt x="3518" y="444"/>
                  </a:lnTo>
                  <a:lnTo>
                    <a:pt x="3518" y="476"/>
                  </a:lnTo>
                  <a:lnTo>
                    <a:pt x="3518" y="476"/>
                  </a:lnTo>
                  <a:lnTo>
                    <a:pt x="3550" y="476"/>
                  </a:lnTo>
                  <a:lnTo>
                    <a:pt x="3550" y="476"/>
                  </a:lnTo>
                  <a:lnTo>
                    <a:pt x="3581" y="508"/>
                  </a:lnTo>
                  <a:close/>
                  <a:moveTo>
                    <a:pt x="4278" y="1110"/>
                  </a:moveTo>
                  <a:cubicBezTo>
                    <a:pt x="4342" y="1205"/>
                    <a:pt x="4500" y="1142"/>
                    <a:pt x="4469" y="1047"/>
                  </a:cubicBezTo>
                  <a:cubicBezTo>
                    <a:pt x="4469" y="1015"/>
                    <a:pt x="4469" y="1015"/>
                    <a:pt x="4437" y="1015"/>
                  </a:cubicBezTo>
                  <a:lnTo>
                    <a:pt x="4437" y="983"/>
                  </a:lnTo>
                  <a:lnTo>
                    <a:pt x="4437" y="983"/>
                  </a:lnTo>
                  <a:lnTo>
                    <a:pt x="4437" y="983"/>
                  </a:lnTo>
                  <a:lnTo>
                    <a:pt x="4405" y="951"/>
                  </a:lnTo>
                  <a:lnTo>
                    <a:pt x="4405" y="951"/>
                  </a:lnTo>
                  <a:lnTo>
                    <a:pt x="4405" y="920"/>
                  </a:lnTo>
                  <a:lnTo>
                    <a:pt x="4374" y="920"/>
                  </a:lnTo>
                  <a:lnTo>
                    <a:pt x="4374" y="920"/>
                  </a:lnTo>
                  <a:lnTo>
                    <a:pt x="4374" y="888"/>
                  </a:lnTo>
                  <a:lnTo>
                    <a:pt x="4374" y="888"/>
                  </a:lnTo>
                  <a:lnTo>
                    <a:pt x="4342" y="888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10" y="856"/>
                  </a:lnTo>
                  <a:lnTo>
                    <a:pt x="4310" y="825"/>
                  </a:lnTo>
                  <a:lnTo>
                    <a:pt x="4310" y="825"/>
                  </a:lnTo>
                  <a:lnTo>
                    <a:pt x="4278" y="793"/>
                  </a:lnTo>
                  <a:lnTo>
                    <a:pt x="4278" y="793"/>
                  </a:lnTo>
                  <a:lnTo>
                    <a:pt x="4278" y="793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15" y="730"/>
                  </a:lnTo>
                  <a:lnTo>
                    <a:pt x="4215" y="730"/>
                  </a:lnTo>
                  <a:lnTo>
                    <a:pt x="4215" y="730"/>
                  </a:lnTo>
                  <a:lnTo>
                    <a:pt x="4183" y="698"/>
                  </a:lnTo>
                  <a:lnTo>
                    <a:pt x="4183" y="698"/>
                  </a:lnTo>
                  <a:lnTo>
                    <a:pt x="4183" y="698"/>
                  </a:lnTo>
                  <a:lnTo>
                    <a:pt x="4183" y="698"/>
                  </a:lnTo>
                  <a:cubicBezTo>
                    <a:pt x="4152" y="666"/>
                    <a:pt x="4088" y="666"/>
                    <a:pt x="4057" y="698"/>
                  </a:cubicBezTo>
                  <a:cubicBezTo>
                    <a:pt x="3993" y="730"/>
                    <a:pt x="3993" y="793"/>
                    <a:pt x="4025" y="825"/>
                  </a:cubicBezTo>
                  <a:lnTo>
                    <a:pt x="4025" y="825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88" y="888"/>
                  </a:lnTo>
                  <a:lnTo>
                    <a:pt x="4088" y="888"/>
                  </a:lnTo>
                  <a:lnTo>
                    <a:pt x="4088" y="888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183" y="1015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15" y="1047"/>
                  </a:lnTo>
                  <a:lnTo>
                    <a:pt x="4247" y="1047"/>
                  </a:lnTo>
                  <a:lnTo>
                    <a:pt x="4247" y="1047"/>
                  </a:lnTo>
                  <a:lnTo>
                    <a:pt x="4247" y="1078"/>
                  </a:lnTo>
                  <a:lnTo>
                    <a:pt x="4247" y="1078"/>
                  </a:lnTo>
                  <a:lnTo>
                    <a:pt x="4278" y="1078"/>
                  </a:lnTo>
                  <a:lnTo>
                    <a:pt x="4278" y="1110"/>
                  </a:lnTo>
                  <a:lnTo>
                    <a:pt x="4278" y="1110"/>
                  </a:lnTo>
                  <a:close/>
                  <a:moveTo>
                    <a:pt x="4690" y="1997"/>
                  </a:moveTo>
                  <a:cubicBezTo>
                    <a:pt x="4722" y="2092"/>
                    <a:pt x="4881" y="2092"/>
                    <a:pt x="4881" y="1965"/>
                  </a:cubicBezTo>
                  <a:cubicBezTo>
                    <a:pt x="4881" y="1965"/>
                    <a:pt x="4881" y="1965"/>
                    <a:pt x="4881" y="1934"/>
                  </a:cubicBezTo>
                  <a:lnTo>
                    <a:pt x="4881" y="1934"/>
                  </a:lnTo>
                  <a:lnTo>
                    <a:pt x="4881" y="1902"/>
                  </a:lnTo>
                  <a:lnTo>
                    <a:pt x="4881" y="1902"/>
                  </a:lnTo>
                  <a:lnTo>
                    <a:pt x="4881" y="1902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49" y="1839"/>
                  </a:lnTo>
                  <a:lnTo>
                    <a:pt x="4849" y="1839"/>
                  </a:lnTo>
                  <a:lnTo>
                    <a:pt x="4849" y="1807"/>
                  </a:lnTo>
                  <a:lnTo>
                    <a:pt x="4849" y="1807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4"/>
                  </a:lnTo>
                  <a:lnTo>
                    <a:pt x="4817" y="1744"/>
                  </a:lnTo>
                  <a:lnTo>
                    <a:pt x="4817" y="1712"/>
                  </a:lnTo>
                  <a:lnTo>
                    <a:pt x="4817" y="1712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9"/>
                  </a:lnTo>
                  <a:lnTo>
                    <a:pt x="4785" y="1649"/>
                  </a:lnTo>
                  <a:lnTo>
                    <a:pt x="4785" y="1617"/>
                  </a:lnTo>
                  <a:lnTo>
                    <a:pt x="4785" y="1617"/>
                  </a:lnTo>
                  <a:lnTo>
                    <a:pt x="4785" y="1585"/>
                  </a:lnTo>
                  <a:lnTo>
                    <a:pt x="4785" y="1585"/>
                  </a:lnTo>
                  <a:lnTo>
                    <a:pt x="4785" y="1554"/>
                  </a:lnTo>
                  <a:lnTo>
                    <a:pt x="4754" y="1554"/>
                  </a:lnTo>
                  <a:lnTo>
                    <a:pt x="4754" y="1554"/>
                  </a:lnTo>
                  <a:cubicBezTo>
                    <a:pt x="4722" y="1458"/>
                    <a:pt x="4564" y="1458"/>
                    <a:pt x="4564" y="1585"/>
                  </a:cubicBezTo>
                  <a:cubicBezTo>
                    <a:pt x="4564" y="1585"/>
                    <a:pt x="4564" y="1617"/>
                    <a:pt x="4564" y="1617"/>
                  </a:cubicBezTo>
                  <a:lnTo>
                    <a:pt x="4564" y="1617"/>
                  </a:lnTo>
                  <a:lnTo>
                    <a:pt x="4595" y="1649"/>
                  </a:lnTo>
                  <a:lnTo>
                    <a:pt x="4595" y="1649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712"/>
                  </a:lnTo>
                  <a:lnTo>
                    <a:pt x="4627" y="1712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27" y="1807"/>
                  </a:lnTo>
                  <a:lnTo>
                    <a:pt x="4659" y="1807"/>
                  </a:lnTo>
                  <a:lnTo>
                    <a:pt x="4659" y="1839"/>
                  </a:lnTo>
                  <a:lnTo>
                    <a:pt x="4659" y="1839"/>
                  </a:lnTo>
                  <a:lnTo>
                    <a:pt x="4659" y="1839"/>
                  </a:lnTo>
                  <a:lnTo>
                    <a:pt x="4659" y="1870"/>
                  </a:lnTo>
                  <a:lnTo>
                    <a:pt x="4659" y="1870"/>
                  </a:lnTo>
                  <a:lnTo>
                    <a:pt x="4659" y="1902"/>
                  </a:lnTo>
                  <a:lnTo>
                    <a:pt x="4659" y="1902"/>
                  </a:lnTo>
                  <a:lnTo>
                    <a:pt x="4690" y="1934"/>
                  </a:lnTo>
                  <a:lnTo>
                    <a:pt x="4690" y="1934"/>
                  </a:lnTo>
                  <a:lnTo>
                    <a:pt x="4690" y="1934"/>
                  </a:lnTo>
                  <a:lnTo>
                    <a:pt x="4690" y="1965"/>
                  </a:lnTo>
                  <a:lnTo>
                    <a:pt x="4690" y="1965"/>
                  </a:lnTo>
                  <a:close/>
                  <a:moveTo>
                    <a:pt x="4690" y="2948"/>
                  </a:moveTo>
                  <a:cubicBezTo>
                    <a:pt x="4690" y="3043"/>
                    <a:pt x="4817" y="3106"/>
                    <a:pt x="4881" y="3011"/>
                  </a:cubicBezTo>
                  <a:cubicBezTo>
                    <a:pt x="4881" y="3011"/>
                    <a:pt x="4881" y="2979"/>
                    <a:pt x="4912" y="2979"/>
                  </a:cubicBezTo>
                  <a:lnTo>
                    <a:pt x="4912" y="2979"/>
                  </a:lnTo>
                  <a:lnTo>
                    <a:pt x="4912" y="2948"/>
                  </a:lnTo>
                  <a:lnTo>
                    <a:pt x="4912" y="2948"/>
                  </a:lnTo>
                  <a:lnTo>
                    <a:pt x="4912" y="2916"/>
                  </a:lnTo>
                  <a:lnTo>
                    <a:pt x="4912" y="2916"/>
                  </a:lnTo>
                  <a:lnTo>
                    <a:pt x="4912" y="2884"/>
                  </a:lnTo>
                  <a:lnTo>
                    <a:pt x="4912" y="2884"/>
                  </a:lnTo>
                  <a:lnTo>
                    <a:pt x="4912" y="2853"/>
                  </a:lnTo>
                  <a:lnTo>
                    <a:pt x="4912" y="2853"/>
                  </a:lnTo>
                  <a:lnTo>
                    <a:pt x="4912" y="2853"/>
                  </a:lnTo>
                  <a:lnTo>
                    <a:pt x="4912" y="2821"/>
                  </a:lnTo>
                  <a:lnTo>
                    <a:pt x="4912" y="2821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58"/>
                  </a:lnTo>
                  <a:lnTo>
                    <a:pt x="4944" y="2758"/>
                  </a:lnTo>
                  <a:lnTo>
                    <a:pt x="4944" y="2726"/>
                  </a:lnTo>
                  <a:lnTo>
                    <a:pt x="4944" y="2726"/>
                  </a:lnTo>
                  <a:lnTo>
                    <a:pt x="4944" y="2694"/>
                  </a:lnTo>
                  <a:lnTo>
                    <a:pt x="4944" y="2694"/>
                  </a:lnTo>
                  <a:lnTo>
                    <a:pt x="4944" y="2663"/>
                  </a:lnTo>
                  <a:lnTo>
                    <a:pt x="4944" y="2663"/>
                  </a:lnTo>
                  <a:lnTo>
                    <a:pt x="4944" y="2631"/>
                  </a:lnTo>
                  <a:lnTo>
                    <a:pt x="4944" y="2631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8"/>
                  </a:lnTo>
                  <a:lnTo>
                    <a:pt x="4944" y="2568"/>
                  </a:lnTo>
                  <a:cubicBezTo>
                    <a:pt x="4944" y="2472"/>
                    <a:pt x="4817" y="2409"/>
                    <a:pt x="4754" y="2504"/>
                  </a:cubicBezTo>
                  <a:cubicBezTo>
                    <a:pt x="4754" y="2536"/>
                    <a:pt x="4754" y="2536"/>
                    <a:pt x="4754" y="2568"/>
                  </a:cubicBezTo>
                  <a:lnTo>
                    <a:pt x="4754" y="2568"/>
                  </a:lnTo>
                  <a:lnTo>
                    <a:pt x="4754" y="2568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631"/>
                  </a:lnTo>
                  <a:lnTo>
                    <a:pt x="4754" y="2631"/>
                  </a:lnTo>
                  <a:lnTo>
                    <a:pt x="4754" y="2663"/>
                  </a:lnTo>
                  <a:lnTo>
                    <a:pt x="4754" y="2663"/>
                  </a:lnTo>
                  <a:lnTo>
                    <a:pt x="4754" y="2694"/>
                  </a:lnTo>
                  <a:lnTo>
                    <a:pt x="4722" y="2694"/>
                  </a:lnTo>
                  <a:lnTo>
                    <a:pt x="4722" y="2726"/>
                  </a:lnTo>
                  <a:lnTo>
                    <a:pt x="4722" y="2726"/>
                  </a:lnTo>
                  <a:lnTo>
                    <a:pt x="4722" y="2726"/>
                  </a:lnTo>
                  <a:lnTo>
                    <a:pt x="4722" y="2758"/>
                  </a:lnTo>
                  <a:lnTo>
                    <a:pt x="4722" y="2758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722" y="2853"/>
                  </a:lnTo>
                  <a:lnTo>
                    <a:pt x="4722" y="2853"/>
                  </a:lnTo>
                  <a:lnTo>
                    <a:pt x="4722" y="2884"/>
                  </a:lnTo>
                  <a:lnTo>
                    <a:pt x="4722" y="2884"/>
                  </a:lnTo>
                  <a:lnTo>
                    <a:pt x="4722" y="2916"/>
                  </a:lnTo>
                  <a:lnTo>
                    <a:pt x="4690" y="2916"/>
                  </a:lnTo>
                  <a:lnTo>
                    <a:pt x="4690" y="2948"/>
                  </a:lnTo>
                  <a:close/>
                  <a:moveTo>
                    <a:pt x="4310" y="3803"/>
                  </a:moveTo>
                  <a:cubicBezTo>
                    <a:pt x="4247" y="3898"/>
                    <a:pt x="4374" y="4025"/>
                    <a:pt x="4469" y="3962"/>
                  </a:cubicBezTo>
                  <a:cubicBezTo>
                    <a:pt x="4469" y="3930"/>
                    <a:pt x="4469" y="3930"/>
                    <a:pt x="4500" y="3930"/>
                  </a:cubicBezTo>
                  <a:lnTo>
                    <a:pt x="4500" y="3930"/>
                  </a:lnTo>
                  <a:lnTo>
                    <a:pt x="4500" y="3898"/>
                  </a:lnTo>
                  <a:lnTo>
                    <a:pt x="4500" y="3898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35"/>
                  </a:lnTo>
                  <a:lnTo>
                    <a:pt x="4564" y="3835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95" y="3772"/>
                  </a:lnTo>
                  <a:lnTo>
                    <a:pt x="4595" y="3772"/>
                  </a:lnTo>
                  <a:lnTo>
                    <a:pt x="4595" y="3740"/>
                  </a:lnTo>
                  <a:lnTo>
                    <a:pt x="4595" y="3740"/>
                  </a:lnTo>
                  <a:lnTo>
                    <a:pt x="4627" y="3740"/>
                  </a:lnTo>
                  <a:lnTo>
                    <a:pt x="4627" y="3708"/>
                  </a:lnTo>
                  <a:lnTo>
                    <a:pt x="4627" y="3708"/>
                  </a:lnTo>
                  <a:lnTo>
                    <a:pt x="4627" y="3677"/>
                  </a:lnTo>
                  <a:lnTo>
                    <a:pt x="4627" y="3677"/>
                  </a:lnTo>
                  <a:lnTo>
                    <a:pt x="4659" y="3677"/>
                  </a:lnTo>
                  <a:lnTo>
                    <a:pt x="4659" y="3645"/>
                  </a:lnTo>
                  <a:lnTo>
                    <a:pt x="4659" y="3645"/>
                  </a:lnTo>
                  <a:lnTo>
                    <a:pt x="4659" y="3613"/>
                  </a:lnTo>
                  <a:lnTo>
                    <a:pt x="4690" y="3613"/>
                  </a:lnTo>
                  <a:lnTo>
                    <a:pt x="4690" y="3582"/>
                  </a:lnTo>
                  <a:lnTo>
                    <a:pt x="4690" y="3582"/>
                  </a:lnTo>
                  <a:lnTo>
                    <a:pt x="4690" y="3582"/>
                  </a:lnTo>
                  <a:lnTo>
                    <a:pt x="4690" y="3582"/>
                  </a:lnTo>
                  <a:cubicBezTo>
                    <a:pt x="4754" y="3486"/>
                    <a:pt x="4627" y="3391"/>
                    <a:pt x="4532" y="3455"/>
                  </a:cubicBezTo>
                  <a:cubicBezTo>
                    <a:pt x="4532" y="3455"/>
                    <a:pt x="4532" y="3455"/>
                    <a:pt x="4532" y="3486"/>
                  </a:cubicBezTo>
                  <a:lnTo>
                    <a:pt x="4532" y="3486"/>
                  </a:lnTo>
                  <a:lnTo>
                    <a:pt x="4500" y="3486"/>
                  </a:lnTo>
                  <a:lnTo>
                    <a:pt x="4500" y="3518"/>
                  </a:lnTo>
                  <a:lnTo>
                    <a:pt x="4500" y="3518"/>
                  </a:lnTo>
                  <a:lnTo>
                    <a:pt x="4500" y="3518"/>
                  </a:lnTo>
                  <a:lnTo>
                    <a:pt x="4500" y="3550"/>
                  </a:lnTo>
                  <a:lnTo>
                    <a:pt x="4469" y="3550"/>
                  </a:lnTo>
                  <a:lnTo>
                    <a:pt x="4469" y="3582"/>
                  </a:lnTo>
                  <a:lnTo>
                    <a:pt x="4469" y="3582"/>
                  </a:lnTo>
                  <a:lnTo>
                    <a:pt x="4469" y="3582"/>
                  </a:lnTo>
                  <a:lnTo>
                    <a:pt x="4469" y="3613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37" y="3645"/>
                  </a:lnTo>
                  <a:lnTo>
                    <a:pt x="4437" y="3645"/>
                  </a:lnTo>
                  <a:lnTo>
                    <a:pt x="4405" y="3677"/>
                  </a:lnTo>
                  <a:lnTo>
                    <a:pt x="4405" y="3677"/>
                  </a:lnTo>
                  <a:lnTo>
                    <a:pt x="4405" y="3677"/>
                  </a:lnTo>
                  <a:lnTo>
                    <a:pt x="4405" y="3708"/>
                  </a:lnTo>
                  <a:lnTo>
                    <a:pt x="4405" y="3708"/>
                  </a:lnTo>
                  <a:lnTo>
                    <a:pt x="4374" y="3708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42" y="3772"/>
                  </a:lnTo>
                  <a:lnTo>
                    <a:pt x="4342" y="3772"/>
                  </a:lnTo>
                  <a:lnTo>
                    <a:pt x="4342" y="3803"/>
                  </a:lnTo>
                  <a:lnTo>
                    <a:pt x="4342" y="3803"/>
                  </a:lnTo>
                  <a:close/>
                  <a:moveTo>
                    <a:pt x="3613" y="4437"/>
                  </a:moveTo>
                  <a:cubicBezTo>
                    <a:pt x="3518" y="4500"/>
                    <a:pt x="3581" y="4659"/>
                    <a:pt x="3676" y="4627"/>
                  </a:cubicBezTo>
                  <a:cubicBezTo>
                    <a:pt x="3708" y="4627"/>
                    <a:pt x="3708" y="4627"/>
                    <a:pt x="3708" y="4627"/>
                  </a:cubicBezTo>
                  <a:lnTo>
                    <a:pt x="3740" y="4627"/>
                  </a:lnTo>
                  <a:lnTo>
                    <a:pt x="3740" y="4596"/>
                  </a:lnTo>
                  <a:lnTo>
                    <a:pt x="3771" y="4596"/>
                  </a:lnTo>
                  <a:lnTo>
                    <a:pt x="3771" y="4596"/>
                  </a:lnTo>
                  <a:lnTo>
                    <a:pt x="3771" y="4596"/>
                  </a:lnTo>
                  <a:lnTo>
                    <a:pt x="3803" y="4564"/>
                  </a:lnTo>
                  <a:lnTo>
                    <a:pt x="3803" y="4564"/>
                  </a:lnTo>
                  <a:lnTo>
                    <a:pt x="3835" y="4564"/>
                  </a:lnTo>
                  <a:lnTo>
                    <a:pt x="3835" y="4564"/>
                  </a:lnTo>
                  <a:lnTo>
                    <a:pt x="3835" y="4532"/>
                  </a:lnTo>
                  <a:lnTo>
                    <a:pt x="3867" y="4532"/>
                  </a:lnTo>
                  <a:lnTo>
                    <a:pt x="3867" y="4532"/>
                  </a:lnTo>
                  <a:lnTo>
                    <a:pt x="3898" y="4532"/>
                  </a:lnTo>
                  <a:lnTo>
                    <a:pt x="3898" y="4500"/>
                  </a:lnTo>
                  <a:lnTo>
                    <a:pt x="3898" y="4500"/>
                  </a:lnTo>
                  <a:lnTo>
                    <a:pt x="3930" y="4500"/>
                  </a:lnTo>
                  <a:lnTo>
                    <a:pt x="3930" y="4500"/>
                  </a:lnTo>
                  <a:lnTo>
                    <a:pt x="3930" y="4469"/>
                  </a:lnTo>
                  <a:lnTo>
                    <a:pt x="3962" y="4469"/>
                  </a:lnTo>
                  <a:lnTo>
                    <a:pt x="3962" y="4469"/>
                  </a:lnTo>
                  <a:lnTo>
                    <a:pt x="3993" y="4437"/>
                  </a:lnTo>
                  <a:lnTo>
                    <a:pt x="3993" y="4437"/>
                  </a:lnTo>
                  <a:lnTo>
                    <a:pt x="3993" y="4437"/>
                  </a:lnTo>
                  <a:lnTo>
                    <a:pt x="4025" y="4437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57" y="4405"/>
                  </a:lnTo>
                  <a:lnTo>
                    <a:pt x="4057" y="4374"/>
                  </a:lnTo>
                  <a:cubicBezTo>
                    <a:pt x="4152" y="4310"/>
                    <a:pt x="4088" y="4184"/>
                    <a:pt x="3993" y="4215"/>
                  </a:cubicBezTo>
                  <a:cubicBezTo>
                    <a:pt x="3962" y="4215"/>
                    <a:pt x="3962" y="4215"/>
                    <a:pt x="3930" y="4247"/>
                  </a:cubicBezTo>
                  <a:lnTo>
                    <a:pt x="3930" y="4247"/>
                  </a:lnTo>
                  <a:lnTo>
                    <a:pt x="3898" y="4247"/>
                  </a:lnTo>
                  <a:lnTo>
                    <a:pt x="3898" y="4247"/>
                  </a:lnTo>
                  <a:lnTo>
                    <a:pt x="3898" y="4279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03" y="4310"/>
                  </a:lnTo>
                  <a:lnTo>
                    <a:pt x="3803" y="4342"/>
                  </a:lnTo>
                  <a:lnTo>
                    <a:pt x="3803" y="4342"/>
                  </a:lnTo>
                  <a:lnTo>
                    <a:pt x="3771" y="4342"/>
                  </a:lnTo>
                  <a:lnTo>
                    <a:pt x="3771" y="4342"/>
                  </a:lnTo>
                  <a:lnTo>
                    <a:pt x="3771" y="4374"/>
                  </a:lnTo>
                  <a:lnTo>
                    <a:pt x="3740" y="4374"/>
                  </a:lnTo>
                  <a:lnTo>
                    <a:pt x="3740" y="4374"/>
                  </a:lnTo>
                  <a:lnTo>
                    <a:pt x="3708" y="4374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676" y="4405"/>
                  </a:lnTo>
                  <a:lnTo>
                    <a:pt x="3676" y="4405"/>
                  </a:lnTo>
                  <a:lnTo>
                    <a:pt x="3676" y="4437"/>
                  </a:lnTo>
                  <a:lnTo>
                    <a:pt x="3645" y="4437"/>
                  </a:lnTo>
                  <a:lnTo>
                    <a:pt x="3645" y="4437"/>
                  </a:lnTo>
                  <a:lnTo>
                    <a:pt x="3645" y="4437"/>
                  </a:lnTo>
                  <a:close/>
                  <a:moveTo>
                    <a:pt x="2726" y="4754"/>
                  </a:moveTo>
                  <a:cubicBezTo>
                    <a:pt x="2599" y="4754"/>
                    <a:pt x="2599" y="4912"/>
                    <a:pt x="2694" y="4944"/>
                  </a:cubicBezTo>
                  <a:cubicBezTo>
                    <a:pt x="2726" y="4944"/>
                    <a:pt x="2726" y="4944"/>
                    <a:pt x="2726" y="4944"/>
                  </a:cubicBezTo>
                  <a:lnTo>
                    <a:pt x="2757" y="4944"/>
                  </a:lnTo>
                  <a:lnTo>
                    <a:pt x="2757" y="4944"/>
                  </a:lnTo>
                  <a:lnTo>
                    <a:pt x="2789" y="4944"/>
                  </a:lnTo>
                  <a:lnTo>
                    <a:pt x="2789" y="4944"/>
                  </a:lnTo>
                  <a:lnTo>
                    <a:pt x="2821" y="4944"/>
                  </a:lnTo>
                  <a:lnTo>
                    <a:pt x="2821" y="4944"/>
                  </a:lnTo>
                  <a:lnTo>
                    <a:pt x="2853" y="4944"/>
                  </a:lnTo>
                  <a:lnTo>
                    <a:pt x="2853" y="4944"/>
                  </a:lnTo>
                  <a:lnTo>
                    <a:pt x="2884" y="4944"/>
                  </a:lnTo>
                  <a:lnTo>
                    <a:pt x="2884" y="4912"/>
                  </a:lnTo>
                  <a:lnTo>
                    <a:pt x="2916" y="4912"/>
                  </a:lnTo>
                  <a:lnTo>
                    <a:pt x="2916" y="4912"/>
                  </a:lnTo>
                  <a:lnTo>
                    <a:pt x="2948" y="4912"/>
                  </a:lnTo>
                  <a:lnTo>
                    <a:pt x="2948" y="4912"/>
                  </a:lnTo>
                  <a:lnTo>
                    <a:pt x="2979" y="4912"/>
                  </a:lnTo>
                  <a:lnTo>
                    <a:pt x="2979" y="4912"/>
                  </a:lnTo>
                  <a:lnTo>
                    <a:pt x="3011" y="4912"/>
                  </a:lnTo>
                  <a:lnTo>
                    <a:pt x="3011" y="4912"/>
                  </a:lnTo>
                  <a:lnTo>
                    <a:pt x="3011" y="4912"/>
                  </a:lnTo>
                  <a:lnTo>
                    <a:pt x="3043" y="4881"/>
                  </a:lnTo>
                  <a:lnTo>
                    <a:pt x="3043" y="4881"/>
                  </a:lnTo>
                  <a:lnTo>
                    <a:pt x="3074" y="4881"/>
                  </a:lnTo>
                  <a:lnTo>
                    <a:pt x="3074" y="4881"/>
                  </a:lnTo>
                  <a:lnTo>
                    <a:pt x="3106" y="4881"/>
                  </a:lnTo>
                  <a:lnTo>
                    <a:pt x="3106" y="4881"/>
                  </a:lnTo>
                  <a:lnTo>
                    <a:pt x="3138" y="4881"/>
                  </a:lnTo>
                  <a:lnTo>
                    <a:pt x="3138" y="4881"/>
                  </a:lnTo>
                  <a:cubicBezTo>
                    <a:pt x="3233" y="4849"/>
                    <a:pt x="3233" y="4691"/>
                    <a:pt x="3138" y="4659"/>
                  </a:cubicBezTo>
                  <a:cubicBezTo>
                    <a:pt x="3106" y="4659"/>
                    <a:pt x="3106" y="4659"/>
                    <a:pt x="3074" y="4691"/>
                  </a:cubicBezTo>
                  <a:lnTo>
                    <a:pt x="3074" y="4691"/>
                  </a:lnTo>
                  <a:lnTo>
                    <a:pt x="3074" y="4691"/>
                  </a:lnTo>
                  <a:lnTo>
                    <a:pt x="3043" y="4691"/>
                  </a:lnTo>
                  <a:lnTo>
                    <a:pt x="3043" y="4691"/>
                  </a:lnTo>
                  <a:lnTo>
                    <a:pt x="3011" y="4691"/>
                  </a:lnTo>
                  <a:lnTo>
                    <a:pt x="3011" y="4691"/>
                  </a:lnTo>
                  <a:lnTo>
                    <a:pt x="3011" y="4691"/>
                  </a:lnTo>
                  <a:lnTo>
                    <a:pt x="2979" y="4691"/>
                  </a:lnTo>
                  <a:lnTo>
                    <a:pt x="2979" y="4691"/>
                  </a:lnTo>
                  <a:lnTo>
                    <a:pt x="2948" y="4722"/>
                  </a:lnTo>
                  <a:lnTo>
                    <a:pt x="2948" y="4722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884" y="4722"/>
                  </a:lnTo>
                  <a:lnTo>
                    <a:pt x="2884" y="4722"/>
                  </a:lnTo>
                  <a:lnTo>
                    <a:pt x="2884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21" y="4722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54"/>
                  </a:lnTo>
                  <a:lnTo>
                    <a:pt x="2757" y="4754"/>
                  </a:lnTo>
                  <a:lnTo>
                    <a:pt x="2757" y="4754"/>
                  </a:lnTo>
                  <a:lnTo>
                    <a:pt x="2726" y="4754"/>
                  </a:lnTo>
                  <a:lnTo>
                    <a:pt x="2726" y="4754"/>
                  </a:lnTo>
                  <a:close/>
                  <a:moveTo>
                    <a:pt x="1775" y="4659"/>
                  </a:moveTo>
                  <a:cubicBezTo>
                    <a:pt x="1648" y="4627"/>
                    <a:pt x="1585" y="4754"/>
                    <a:pt x="1680" y="4817"/>
                  </a:cubicBezTo>
                  <a:cubicBezTo>
                    <a:pt x="1680" y="4817"/>
                    <a:pt x="1680" y="4849"/>
                    <a:pt x="1712" y="4849"/>
                  </a:cubicBezTo>
                  <a:lnTo>
                    <a:pt x="1712" y="4849"/>
                  </a:lnTo>
                  <a:lnTo>
                    <a:pt x="1712" y="4849"/>
                  </a:lnTo>
                  <a:lnTo>
                    <a:pt x="1743" y="4849"/>
                  </a:lnTo>
                  <a:lnTo>
                    <a:pt x="1743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807" y="4881"/>
                  </a:lnTo>
                  <a:lnTo>
                    <a:pt x="1807" y="4881"/>
                  </a:lnTo>
                  <a:lnTo>
                    <a:pt x="1839" y="4881"/>
                  </a:lnTo>
                  <a:lnTo>
                    <a:pt x="1839" y="4881"/>
                  </a:lnTo>
                  <a:lnTo>
                    <a:pt x="1839" y="4881"/>
                  </a:lnTo>
                  <a:lnTo>
                    <a:pt x="1870" y="4881"/>
                  </a:lnTo>
                  <a:lnTo>
                    <a:pt x="1870" y="4881"/>
                  </a:lnTo>
                  <a:lnTo>
                    <a:pt x="1902" y="4881"/>
                  </a:lnTo>
                  <a:lnTo>
                    <a:pt x="1902" y="4912"/>
                  </a:lnTo>
                  <a:lnTo>
                    <a:pt x="1934" y="4912"/>
                  </a:lnTo>
                  <a:lnTo>
                    <a:pt x="1934" y="4912"/>
                  </a:lnTo>
                  <a:lnTo>
                    <a:pt x="1965" y="4912"/>
                  </a:lnTo>
                  <a:lnTo>
                    <a:pt x="1965" y="4912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2029" y="4912"/>
                  </a:lnTo>
                  <a:lnTo>
                    <a:pt x="2029" y="4912"/>
                  </a:lnTo>
                  <a:lnTo>
                    <a:pt x="2060" y="4912"/>
                  </a:lnTo>
                  <a:lnTo>
                    <a:pt x="2060" y="4912"/>
                  </a:lnTo>
                  <a:lnTo>
                    <a:pt x="2092" y="4944"/>
                  </a:lnTo>
                  <a:lnTo>
                    <a:pt x="2092" y="4944"/>
                  </a:lnTo>
                  <a:lnTo>
                    <a:pt x="2092" y="4944"/>
                  </a:lnTo>
                  <a:lnTo>
                    <a:pt x="2124" y="4944"/>
                  </a:lnTo>
                  <a:cubicBezTo>
                    <a:pt x="2219" y="4944"/>
                    <a:pt x="2282" y="4786"/>
                    <a:pt x="2155" y="4754"/>
                  </a:cubicBezTo>
                  <a:cubicBezTo>
                    <a:pt x="2155" y="4754"/>
                    <a:pt x="2155" y="4754"/>
                    <a:pt x="2124" y="4722"/>
                  </a:cubicBezTo>
                  <a:lnTo>
                    <a:pt x="2124" y="4722"/>
                  </a:lnTo>
                  <a:lnTo>
                    <a:pt x="2124" y="4722"/>
                  </a:lnTo>
                  <a:lnTo>
                    <a:pt x="2124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60" y="4722"/>
                  </a:lnTo>
                  <a:lnTo>
                    <a:pt x="2060" y="4722"/>
                  </a:lnTo>
                  <a:lnTo>
                    <a:pt x="2029" y="4722"/>
                  </a:lnTo>
                  <a:lnTo>
                    <a:pt x="2029" y="4722"/>
                  </a:lnTo>
                  <a:lnTo>
                    <a:pt x="1997" y="4722"/>
                  </a:lnTo>
                  <a:lnTo>
                    <a:pt x="1997" y="4722"/>
                  </a:lnTo>
                  <a:lnTo>
                    <a:pt x="1997" y="4722"/>
                  </a:lnTo>
                  <a:lnTo>
                    <a:pt x="1965" y="4691"/>
                  </a:lnTo>
                  <a:lnTo>
                    <a:pt x="1965" y="4691"/>
                  </a:lnTo>
                  <a:lnTo>
                    <a:pt x="1934" y="4691"/>
                  </a:lnTo>
                  <a:lnTo>
                    <a:pt x="1934" y="4691"/>
                  </a:lnTo>
                  <a:lnTo>
                    <a:pt x="1902" y="4691"/>
                  </a:lnTo>
                  <a:lnTo>
                    <a:pt x="1902" y="4691"/>
                  </a:lnTo>
                  <a:lnTo>
                    <a:pt x="1902" y="4691"/>
                  </a:lnTo>
                  <a:lnTo>
                    <a:pt x="1870" y="4691"/>
                  </a:lnTo>
                  <a:lnTo>
                    <a:pt x="1870" y="4691"/>
                  </a:lnTo>
                  <a:lnTo>
                    <a:pt x="1839" y="4659"/>
                  </a:lnTo>
                  <a:lnTo>
                    <a:pt x="1839" y="4659"/>
                  </a:lnTo>
                  <a:lnTo>
                    <a:pt x="1807" y="4659"/>
                  </a:lnTo>
                  <a:lnTo>
                    <a:pt x="1807" y="4659"/>
                  </a:lnTo>
                  <a:lnTo>
                    <a:pt x="1807" y="4659"/>
                  </a:lnTo>
                  <a:lnTo>
                    <a:pt x="1775" y="4659"/>
                  </a:lnTo>
                  <a:lnTo>
                    <a:pt x="1775" y="4659"/>
                  </a:lnTo>
                  <a:close/>
                  <a:moveTo>
                    <a:pt x="951" y="4184"/>
                  </a:moveTo>
                  <a:cubicBezTo>
                    <a:pt x="920" y="4152"/>
                    <a:pt x="856" y="4120"/>
                    <a:pt x="825" y="4152"/>
                  </a:cubicBezTo>
                  <a:cubicBezTo>
                    <a:pt x="761" y="4184"/>
                    <a:pt x="761" y="4279"/>
                    <a:pt x="825" y="4310"/>
                  </a:cubicBezTo>
                  <a:lnTo>
                    <a:pt x="825" y="4310"/>
                  </a:lnTo>
                  <a:lnTo>
                    <a:pt x="825" y="4342"/>
                  </a:lnTo>
                  <a:lnTo>
                    <a:pt x="825" y="4342"/>
                  </a:lnTo>
                  <a:lnTo>
                    <a:pt x="856" y="4342"/>
                  </a:lnTo>
                  <a:lnTo>
                    <a:pt x="856" y="4374"/>
                  </a:lnTo>
                  <a:lnTo>
                    <a:pt x="856" y="4374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888" y="4405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51" y="4437"/>
                  </a:lnTo>
                  <a:lnTo>
                    <a:pt x="951" y="4437"/>
                  </a:lnTo>
                  <a:lnTo>
                    <a:pt x="951" y="4437"/>
                  </a:lnTo>
                  <a:lnTo>
                    <a:pt x="983" y="4469"/>
                  </a:lnTo>
                  <a:lnTo>
                    <a:pt x="983" y="4469"/>
                  </a:lnTo>
                  <a:lnTo>
                    <a:pt x="983" y="4469"/>
                  </a:lnTo>
                  <a:lnTo>
                    <a:pt x="1015" y="4469"/>
                  </a:lnTo>
                  <a:lnTo>
                    <a:pt x="1015" y="4500"/>
                  </a:lnTo>
                  <a:lnTo>
                    <a:pt x="1046" y="4500"/>
                  </a:lnTo>
                  <a:lnTo>
                    <a:pt x="1046" y="4500"/>
                  </a:lnTo>
                  <a:lnTo>
                    <a:pt x="1046" y="4500"/>
                  </a:lnTo>
                  <a:lnTo>
                    <a:pt x="1078" y="4532"/>
                  </a:lnTo>
                  <a:lnTo>
                    <a:pt x="1078" y="4532"/>
                  </a:lnTo>
                  <a:lnTo>
                    <a:pt x="1078" y="4532"/>
                  </a:lnTo>
                  <a:lnTo>
                    <a:pt x="1110" y="4564"/>
                  </a:lnTo>
                  <a:lnTo>
                    <a:pt x="1110" y="4564"/>
                  </a:lnTo>
                  <a:lnTo>
                    <a:pt x="1141" y="4564"/>
                  </a:lnTo>
                  <a:lnTo>
                    <a:pt x="1141" y="4564"/>
                  </a:lnTo>
                  <a:cubicBezTo>
                    <a:pt x="1236" y="4627"/>
                    <a:pt x="1332" y="4532"/>
                    <a:pt x="1268" y="4437"/>
                  </a:cubicBezTo>
                  <a:cubicBezTo>
                    <a:pt x="1268" y="4405"/>
                    <a:pt x="1268" y="4405"/>
                    <a:pt x="1236" y="4405"/>
                  </a:cubicBezTo>
                  <a:lnTo>
                    <a:pt x="1236" y="4405"/>
                  </a:lnTo>
                  <a:lnTo>
                    <a:pt x="1236" y="4374"/>
                  </a:lnTo>
                  <a:lnTo>
                    <a:pt x="1205" y="4374"/>
                  </a:lnTo>
                  <a:lnTo>
                    <a:pt x="1205" y="4374"/>
                  </a:lnTo>
                  <a:lnTo>
                    <a:pt x="1205" y="4374"/>
                  </a:lnTo>
                  <a:lnTo>
                    <a:pt x="1173" y="4374"/>
                  </a:lnTo>
                  <a:lnTo>
                    <a:pt x="1173" y="4342"/>
                  </a:lnTo>
                  <a:lnTo>
                    <a:pt x="1173" y="4342"/>
                  </a:lnTo>
                  <a:lnTo>
                    <a:pt x="1141" y="4342"/>
                  </a:lnTo>
                  <a:lnTo>
                    <a:pt x="1141" y="4342"/>
                  </a:lnTo>
                  <a:lnTo>
                    <a:pt x="1141" y="4310"/>
                  </a:lnTo>
                  <a:lnTo>
                    <a:pt x="1110" y="4310"/>
                  </a:lnTo>
                  <a:lnTo>
                    <a:pt x="1110" y="4310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46" y="4279"/>
                  </a:lnTo>
                  <a:lnTo>
                    <a:pt x="1046" y="4247"/>
                  </a:lnTo>
                  <a:lnTo>
                    <a:pt x="1046" y="4247"/>
                  </a:lnTo>
                  <a:lnTo>
                    <a:pt x="1015" y="4247"/>
                  </a:lnTo>
                  <a:lnTo>
                    <a:pt x="1015" y="4247"/>
                  </a:lnTo>
                  <a:lnTo>
                    <a:pt x="1015" y="4215"/>
                  </a:lnTo>
                  <a:lnTo>
                    <a:pt x="983" y="4215"/>
                  </a:lnTo>
                  <a:lnTo>
                    <a:pt x="983" y="4215"/>
                  </a:lnTo>
                  <a:lnTo>
                    <a:pt x="983" y="4184"/>
                  </a:lnTo>
                  <a:lnTo>
                    <a:pt x="951" y="4184"/>
                  </a:lnTo>
                  <a:lnTo>
                    <a:pt x="951" y="4184"/>
                  </a:lnTo>
                  <a:lnTo>
                    <a:pt x="951" y="4184"/>
                  </a:lnTo>
                  <a:close/>
                  <a:moveTo>
                    <a:pt x="381" y="3391"/>
                  </a:moveTo>
                  <a:cubicBezTo>
                    <a:pt x="349" y="3296"/>
                    <a:pt x="222" y="3328"/>
                    <a:pt x="191" y="3423"/>
                  </a:cubicBezTo>
                  <a:cubicBezTo>
                    <a:pt x="191" y="3423"/>
                    <a:pt x="191" y="3455"/>
                    <a:pt x="191" y="3486"/>
                  </a:cubicBezTo>
                  <a:lnTo>
                    <a:pt x="191" y="3486"/>
                  </a:lnTo>
                  <a:lnTo>
                    <a:pt x="222" y="3486"/>
                  </a:lnTo>
                  <a:lnTo>
                    <a:pt x="222" y="3518"/>
                  </a:lnTo>
                  <a:lnTo>
                    <a:pt x="222" y="3518"/>
                  </a:lnTo>
                  <a:lnTo>
                    <a:pt x="222" y="3518"/>
                  </a:lnTo>
                  <a:lnTo>
                    <a:pt x="222" y="3550"/>
                  </a:lnTo>
                  <a:lnTo>
                    <a:pt x="254" y="3550"/>
                  </a:lnTo>
                  <a:lnTo>
                    <a:pt x="254" y="3582"/>
                  </a:lnTo>
                  <a:lnTo>
                    <a:pt x="254" y="3582"/>
                  </a:lnTo>
                  <a:lnTo>
                    <a:pt x="254" y="3613"/>
                  </a:lnTo>
                  <a:lnTo>
                    <a:pt x="254" y="3613"/>
                  </a:lnTo>
                  <a:lnTo>
                    <a:pt x="286" y="3613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286" y="3677"/>
                  </a:lnTo>
                  <a:lnTo>
                    <a:pt x="318" y="3677"/>
                  </a:lnTo>
                  <a:lnTo>
                    <a:pt x="318" y="3708"/>
                  </a:lnTo>
                  <a:lnTo>
                    <a:pt x="318" y="3708"/>
                  </a:lnTo>
                  <a:lnTo>
                    <a:pt x="318" y="3708"/>
                  </a:lnTo>
                  <a:lnTo>
                    <a:pt x="349" y="3740"/>
                  </a:lnTo>
                  <a:lnTo>
                    <a:pt x="349" y="3740"/>
                  </a:lnTo>
                  <a:lnTo>
                    <a:pt x="349" y="3772"/>
                  </a:lnTo>
                  <a:lnTo>
                    <a:pt x="349" y="3772"/>
                  </a:lnTo>
                  <a:lnTo>
                    <a:pt x="349" y="3772"/>
                  </a:lnTo>
                  <a:lnTo>
                    <a:pt x="381" y="3803"/>
                  </a:lnTo>
                  <a:lnTo>
                    <a:pt x="381" y="3803"/>
                  </a:lnTo>
                  <a:lnTo>
                    <a:pt x="381" y="3835"/>
                  </a:lnTo>
                  <a:lnTo>
                    <a:pt x="413" y="3835"/>
                  </a:lnTo>
                  <a:lnTo>
                    <a:pt x="413" y="3835"/>
                  </a:lnTo>
                  <a:cubicBezTo>
                    <a:pt x="444" y="3930"/>
                    <a:pt x="571" y="3898"/>
                    <a:pt x="571" y="3803"/>
                  </a:cubicBezTo>
                  <a:cubicBezTo>
                    <a:pt x="603" y="3772"/>
                    <a:pt x="571" y="3772"/>
                    <a:pt x="571" y="3740"/>
                  </a:cubicBezTo>
                  <a:lnTo>
                    <a:pt x="571" y="3740"/>
                  </a:lnTo>
                  <a:lnTo>
                    <a:pt x="571" y="3708"/>
                  </a:lnTo>
                  <a:lnTo>
                    <a:pt x="539" y="3708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08" y="3645"/>
                  </a:lnTo>
                  <a:lnTo>
                    <a:pt x="508" y="3645"/>
                  </a:lnTo>
                  <a:lnTo>
                    <a:pt x="508" y="3645"/>
                  </a:lnTo>
                  <a:lnTo>
                    <a:pt x="508" y="3613"/>
                  </a:lnTo>
                  <a:lnTo>
                    <a:pt x="508" y="3613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44" y="3550"/>
                  </a:lnTo>
                  <a:lnTo>
                    <a:pt x="444" y="3518"/>
                  </a:lnTo>
                  <a:lnTo>
                    <a:pt x="444" y="3518"/>
                  </a:lnTo>
                  <a:lnTo>
                    <a:pt x="444" y="3486"/>
                  </a:lnTo>
                  <a:lnTo>
                    <a:pt x="444" y="3486"/>
                  </a:lnTo>
                  <a:lnTo>
                    <a:pt x="413" y="3486"/>
                  </a:lnTo>
                  <a:lnTo>
                    <a:pt x="413" y="3455"/>
                  </a:lnTo>
                  <a:lnTo>
                    <a:pt x="413" y="3455"/>
                  </a:lnTo>
                  <a:lnTo>
                    <a:pt x="413" y="3423"/>
                  </a:lnTo>
                  <a:lnTo>
                    <a:pt x="413" y="3423"/>
                  </a:lnTo>
                  <a:lnTo>
                    <a:pt x="381" y="3423"/>
                  </a:lnTo>
                  <a:lnTo>
                    <a:pt x="381" y="3391"/>
                  </a:lnTo>
                  <a:close/>
                  <a:moveTo>
                    <a:pt x="191" y="2472"/>
                  </a:moveTo>
                  <a:cubicBezTo>
                    <a:pt x="191" y="2346"/>
                    <a:pt x="64" y="2314"/>
                    <a:pt x="1" y="2409"/>
                  </a:cubicBezTo>
                  <a:cubicBezTo>
                    <a:pt x="1" y="2441"/>
                    <a:pt x="1" y="2441"/>
                    <a:pt x="1" y="2472"/>
                  </a:cubicBezTo>
                  <a:lnTo>
                    <a:pt x="1" y="247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1" y="2536"/>
                  </a:lnTo>
                  <a:lnTo>
                    <a:pt x="1" y="2536"/>
                  </a:lnTo>
                  <a:lnTo>
                    <a:pt x="1" y="2568"/>
                  </a:lnTo>
                  <a:lnTo>
                    <a:pt x="1" y="2568"/>
                  </a:lnTo>
                  <a:lnTo>
                    <a:pt x="1" y="2599"/>
                  </a:lnTo>
                  <a:lnTo>
                    <a:pt x="1" y="2599"/>
                  </a:lnTo>
                  <a:lnTo>
                    <a:pt x="1" y="2631"/>
                  </a:lnTo>
                  <a:lnTo>
                    <a:pt x="1" y="2631"/>
                  </a:lnTo>
                  <a:lnTo>
                    <a:pt x="1" y="2663"/>
                  </a:lnTo>
                  <a:lnTo>
                    <a:pt x="1" y="2663"/>
                  </a:lnTo>
                  <a:lnTo>
                    <a:pt x="1" y="2694"/>
                  </a:lnTo>
                  <a:lnTo>
                    <a:pt x="1" y="2694"/>
                  </a:lnTo>
                  <a:lnTo>
                    <a:pt x="1" y="2726"/>
                  </a:lnTo>
                  <a:lnTo>
                    <a:pt x="1" y="2726"/>
                  </a:lnTo>
                  <a:lnTo>
                    <a:pt x="1" y="2758"/>
                  </a:lnTo>
                  <a:lnTo>
                    <a:pt x="1" y="2758"/>
                  </a:lnTo>
                  <a:lnTo>
                    <a:pt x="1" y="2789"/>
                  </a:lnTo>
                  <a:lnTo>
                    <a:pt x="32" y="2789"/>
                  </a:lnTo>
                  <a:lnTo>
                    <a:pt x="32" y="2821"/>
                  </a:lnTo>
                  <a:lnTo>
                    <a:pt x="32" y="2821"/>
                  </a:lnTo>
                  <a:lnTo>
                    <a:pt x="32" y="2853"/>
                  </a:lnTo>
                  <a:lnTo>
                    <a:pt x="32" y="2853"/>
                  </a:lnTo>
                  <a:lnTo>
                    <a:pt x="32" y="2884"/>
                  </a:lnTo>
                  <a:lnTo>
                    <a:pt x="32" y="2884"/>
                  </a:lnTo>
                  <a:cubicBezTo>
                    <a:pt x="32" y="2979"/>
                    <a:pt x="159" y="2979"/>
                    <a:pt x="222" y="2916"/>
                  </a:cubicBezTo>
                  <a:cubicBezTo>
                    <a:pt x="222" y="2884"/>
                    <a:pt x="222" y="2884"/>
                    <a:pt x="222" y="2853"/>
                  </a:cubicBezTo>
                  <a:lnTo>
                    <a:pt x="222" y="2853"/>
                  </a:lnTo>
                  <a:lnTo>
                    <a:pt x="222" y="2821"/>
                  </a:lnTo>
                  <a:lnTo>
                    <a:pt x="222" y="2821"/>
                  </a:lnTo>
                  <a:lnTo>
                    <a:pt x="222" y="2789"/>
                  </a:lnTo>
                  <a:lnTo>
                    <a:pt x="222" y="2789"/>
                  </a:lnTo>
                  <a:lnTo>
                    <a:pt x="222" y="2758"/>
                  </a:lnTo>
                  <a:lnTo>
                    <a:pt x="222" y="2758"/>
                  </a:lnTo>
                  <a:lnTo>
                    <a:pt x="222" y="2726"/>
                  </a:lnTo>
                  <a:lnTo>
                    <a:pt x="222" y="2726"/>
                  </a:lnTo>
                  <a:lnTo>
                    <a:pt x="222" y="2726"/>
                  </a:lnTo>
                  <a:lnTo>
                    <a:pt x="222" y="2694"/>
                  </a:lnTo>
                  <a:lnTo>
                    <a:pt x="222" y="2694"/>
                  </a:lnTo>
                  <a:lnTo>
                    <a:pt x="191" y="2663"/>
                  </a:lnTo>
                  <a:lnTo>
                    <a:pt x="191" y="2663"/>
                  </a:lnTo>
                  <a:lnTo>
                    <a:pt x="191" y="2631"/>
                  </a:lnTo>
                  <a:lnTo>
                    <a:pt x="191" y="2631"/>
                  </a:lnTo>
                  <a:lnTo>
                    <a:pt x="191" y="2599"/>
                  </a:lnTo>
                  <a:lnTo>
                    <a:pt x="191" y="2599"/>
                  </a:lnTo>
                  <a:lnTo>
                    <a:pt x="191" y="2568"/>
                  </a:lnTo>
                  <a:lnTo>
                    <a:pt x="191" y="2568"/>
                  </a:lnTo>
                  <a:lnTo>
                    <a:pt x="191" y="2536"/>
                  </a:lnTo>
                  <a:lnTo>
                    <a:pt x="191" y="2536"/>
                  </a:lnTo>
                  <a:lnTo>
                    <a:pt x="191" y="2536"/>
                  </a:lnTo>
                  <a:lnTo>
                    <a:pt x="191" y="2504"/>
                  </a:lnTo>
                  <a:lnTo>
                    <a:pt x="191" y="2504"/>
                  </a:lnTo>
                  <a:lnTo>
                    <a:pt x="191" y="2472"/>
                  </a:lnTo>
                  <a:close/>
                  <a:moveTo>
                    <a:pt x="413" y="1522"/>
                  </a:moveTo>
                  <a:cubicBezTo>
                    <a:pt x="413" y="1490"/>
                    <a:pt x="413" y="1458"/>
                    <a:pt x="413" y="1427"/>
                  </a:cubicBezTo>
                  <a:cubicBezTo>
                    <a:pt x="349" y="1363"/>
                    <a:pt x="254" y="1395"/>
                    <a:pt x="222" y="1458"/>
                  </a:cubicBezTo>
                  <a:lnTo>
                    <a:pt x="222" y="1458"/>
                  </a:lnTo>
                  <a:lnTo>
                    <a:pt x="222" y="1458"/>
                  </a:lnTo>
                  <a:lnTo>
                    <a:pt x="222" y="1490"/>
                  </a:lnTo>
                  <a:lnTo>
                    <a:pt x="191" y="1490"/>
                  </a:lnTo>
                  <a:lnTo>
                    <a:pt x="191" y="1522"/>
                  </a:lnTo>
                  <a:lnTo>
                    <a:pt x="191" y="1522"/>
                  </a:lnTo>
                  <a:lnTo>
                    <a:pt x="191" y="1554"/>
                  </a:lnTo>
                  <a:lnTo>
                    <a:pt x="191" y="1554"/>
                  </a:lnTo>
                  <a:lnTo>
                    <a:pt x="191" y="1554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617"/>
                  </a:lnTo>
                  <a:lnTo>
                    <a:pt x="159" y="1617"/>
                  </a:lnTo>
                  <a:lnTo>
                    <a:pt x="159" y="1649"/>
                  </a:lnTo>
                  <a:lnTo>
                    <a:pt x="127" y="1649"/>
                  </a:lnTo>
                  <a:lnTo>
                    <a:pt x="127" y="1680"/>
                  </a:lnTo>
                  <a:lnTo>
                    <a:pt x="127" y="1680"/>
                  </a:lnTo>
                  <a:lnTo>
                    <a:pt x="127" y="1680"/>
                  </a:lnTo>
                  <a:lnTo>
                    <a:pt x="127" y="1712"/>
                  </a:lnTo>
                  <a:lnTo>
                    <a:pt x="127" y="1712"/>
                  </a:lnTo>
                  <a:lnTo>
                    <a:pt x="127" y="1744"/>
                  </a:lnTo>
                  <a:lnTo>
                    <a:pt x="96" y="1744"/>
                  </a:lnTo>
                  <a:lnTo>
                    <a:pt x="96" y="1775"/>
                  </a:lnTo>
                  <a:lnTo>
                    <a:pt x="96" y="1775"/>
                  </a:lnTo>
                  <a:lnTo>
                    <a:pt x="96" y="1807"/>
                  </a:lnTo>
                  <a:lnTo>
                    <a:pt x="96" y="1807"/>
                  </a:lnTo>
                  <a:lnTo>
                    <a:pt x="96" y="1807"/>
                  </a:lnTo>
                  <a:lnTo>
                    <a:pt x="96" y="1839"/>
                  </a:lnTo>
                  <a:lnTo>
                    <a:pt x="96" y="1839"/>
                  </a:lnTo>
                  <a:cubicBezTo>
                    <a:pt x="64" y="1934"/>
                    <a:pt x="191" y="2029"/>
                    <a:pt x="254" y="1934"/>
                  </a:cubicBezTo>
                  <a:cubicBezTo>
                    <a:pt x="254" y="1934"/>
                    <a:pt x="286" y="1902"/>
                    <a:pt x="286" y="1902"/>
                  </a:cubicBezTo>
                  <a:lnTo>
                    <a:pt x="286" y="1902"/>
                  </a:lnTo>
                  <a:lnTo>
                    <a:pt x="286" y="1870"/>
                  </a:lnTo>
                  <a:lnTo>
                    <a:pt x="286" y="1870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07"/>
                  </a:lnTo>
                  <a:lnTo>
                    <a:pt x="318" y="1807"/>
                  </a:lnTo>
                  <a:lnTo>
                    <a:pt x="318" y="1775"/>
                  </a:lnTo>
                  <a:lnTo>
                    <a:pt x="318" y="1775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18" y="1712"/>
                  </a:lnTo>
                  <a:lnTo>
                    <a:pt x="349" y="1712"/>
                  </a:lnTo>
                  <a:lnTo>
                    <a:pt x="349" y="1680"/>
                  </a:lnTo>
                  <a:lnTo>
                    <a:pt x="349" y="1680"/>
                  </a:lnTo>
                  <a:lnTo>
                    <a:pt x="349" y="1680"/>
                  </a:lnTo>
                  <a:lnTo>
                    <a:pt x="349" y="1649"/>
                  </a:lnTo>
                  <a:lnTo>
                    <a:pt x="349" y="1649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381" y="1554"/>
                  </a:lnTo>
                  <a:lnTo>
                    <a:pt x="413" y="1554"/>
                  </a:lnTo>
                  <a:lnTo>
                    <a:pt x="413" y="1554"/>
                  </a:lnTo>
                  <a:close/>
                  <a:moveTo>
                    <a:pt x="983" y="761"/>
                  </a:moveTo>
                  <a:cubicBezTo>
                    <a:pt x="1046" y="698"/>
                    <a:pt x="983" y="571"/>
                    <a:pt x="888" y="603"/>
                  </a:cubicBezTo>
                  <a:cubicBezTo>
                    <a:pt x="856" y="603"/>
                    <a:pt x="856" y="603"/>
                    <a:pt x="856" y="635"/>
                  </a:cubicBezTo>
                  <a:lnTo>
                    <a:pt x="825" y="635"/>
                  </a:lnTo>
                  <a:lnTo>
                    <a:pt x="825" y="635"/>
                  </a:lnTo>
                  <a:lnTo>
                    <a:pt x="825" y="635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29" y="730"/>
                  </a:lnTo>
                  <a:lnTo>
                    <a:pt x="729" y="730"/>
                  </a:lnTo>
                  <a:lnTo>
                    <a:pt x="729" y="730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34" y="825"/>
                  </a:lnTo>
                  <a:lnTo>
                    <a:pt x="634" y="825"/>
                  </a:lnTo>
                  <a:lnTo>
                    <a:pt x="634" y="825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88"/>
                  </a:lnTo>
                  <a:lnTo>
                    <a:pt x="571" y="888"/>
                  </a:lnTo>
                  <a:lnTo>
                    <a:pt x="571" y="920"/>
                  </a:lnTo>
                  <a:lnTo>
                    <a:pt x="571" y="920"/>
                  </a:lnTo>
                  <a:lnTo>
                    <a:pt x="571" y="920"/>
                  </a:lnTo>
                  <a:cubicBezTo>
                    <a:pt x="539" y="951"/>
                    <a:pt x="539" y="983"/>
                    <a:pt x="539" y="1015"/>
                  </a:cubicBezTo>
                  <a:cubicBezTo>
                    <a:pt x="571" y="1110"/>
                    <a:pt x="666" y="1110"/>
                    <a:pt x="698" y="1047"/>
                  </a:cubicBezTo>
                  <a:lnTo>
                    <a:pt x="729" y="1047"/>
                  </a:lnTo>
                  <a:lnTo>
                    <a:pt x="729" y="1047"/>
                  </a:lnTo>
                  <a:lnTo>
                    <a:pt x="729" y="1015"/>
                  </a:lnTo>
                  <a:lnTo>
                    <a:pt x="729" y="1015"/>
                  </a:lnTo>
                  <a:lnTo>
                    <a:pt x="761" y="1015"/>
                  </a:lnTo>
                  <a:lnTo>
                    <a:pt x="761" y="983"/>
                  </a:lnTo>
                  <a:lnTo>
                    <a:pt x="761" y="983"/>
                  </a:lnTo>
                  <a:lnTo>
                    <a:pt x="793" y="983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56" y="888"/>
                  </a:lnTo>
                  <a:lnTo>
                    <a:pt x="856" y="888"/>
                  </a:lnTo>
                  <a:lnTo>
                    <a:pt x="856" y="888"/>
                  </a:lnTo>
                  <a:lnTo>
                    <a:pt x="856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51" y="793"/>
                  </a:lnTo>
                  <a:lnTo>
                    <a:pt x="951" y="793"/>
                  </a:lnTo>
                  <a:lnTo>
                    <a:pt x="951" y="793"/>
                  </a:lnTo>
                  <a:lnTo>
                    <a:pt x="983" y="793"/>
                  </a:lnTo>
                  <a:close/>
                  <a:moveTo>
                    <a:pt x="1807" y="318"/>
                  </a:moveTo>
                  <a:cubicBezTo>
                    <a:pt x="1902" y="286"/>
                    <a:pt x="1902" y="128"/>
                    <a:pt x="1775" y="128"/>
                  </a:cubicBezTo>
                  <a:cubicBezTo>
                    <a:pt x="1775" y="128"/>
                    <a:pt x="1775" y="128"/>
                    <a:pt x="1743" y="128"/>
                  </a:cubicBezTo>
                  <a:lnTo>
                    <a:pt x="1743" y="128"/>
                  </a:lnTo>
                  <a:lnTo>
                    <a:pt x="1712" y="128"/>
                  </a:lnTo>
                  <a:lnTo>
                    <a:pt x="1712" y="128"/>
                  </a:lnTo>
                  <a:lnTo>
                    <a:pt x="1680" y="128"/>
                  </a:lnTo>
                  <a:lnTo>
                    <a:pt x="1680" y="128"/>
                  </a:lnTo>
                  <a:lnTo>
                    <a:pt x="1680" y="159"/>
                  </a:lnTo>
                  <a:lnTo>
                    <a:pt x="1648" y="159"/>
                  </a:lnTo>
                  <a:lnTo>
                    <a:pt x="1648" y="159"/>
                  </a:lnTo>
                  <a:lnTo>
                    <a:pt x="1617" y="159"/>
                  </a:lnTo>
                  <a:lnTo>
                    <a:pt x="1617" y="159"/>
                  </a:lnTo>
                  <a:lnTo>
                    <a:pt x="1585" y="159"/>
                  </a:lnTo>
                  <a:lnTo>
                    <a:pt x="1585" y="191"/>
                  </a:lnTo>
                  <a:lnTo>
                    <a:pt x="1553" y="191"/>
                  </a:lnTo>
                  <a:lnTo>
                    <a:pt x="1553" y="191"/>
                  </a:lnTo>
                  <a:lnTo>
                    <a:pt x="1522" y="191"/>
                  </a:lnTo>
                  <a:lnTo>
                    <a:pt x="1522" y="191"/>
                  </a:lnTo>
                  <a:lnTo>
                    <a:pt x="1522" y="191"/>
                  </a:lnTo>
                  <a:lnTo>
                    <a:pt x="1490" y="223"/>
                  </a:lnTo>
                  <a:lnTo>
                    <a:pt x="1490" y="223"/>
                  </a:lnTo>
                  <a:lnTo>
                    <a:pt x="1458" y="223"/>
                  </a:lnTo>
                  <a:lnTo>
                    <a:pt x="1458" y="223"/>
                  </a:lnTo>
                  <a:lnTo>
                    <a:pt x="1427" y="223"/>
                  </a:lnTo>
                  <a:lnTo>
                    <a:pt x="1427" y="254"/>
                  </a:lnTo>
                  <a:lnTo>
                    <a:pt x="1427" y="254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63" y="254"/>
                  </a:lnTo>
                  <a:lnTo>
                    <a:pt x="1363" y="286"/>
                  </a:lnTo>
                  <a:cubicBezTo>
                    <a:pt x="1268" y="318"/>
                    <a:pt x="1300" y="476"/>
                    <a:pt x="1427" y="476"/>
                  </a:cubicBezTo>
                  <a:cubicBezTo>
                    <a:pt x="1427" y="476"/>
                    <a:pt x="1427" y="444"/>
                    <a:pt x="1458" y="444"/>
                  </a:cubicBezTo>
                  <a:lnTo>
                    <a:pt x="1458" y="444"/>
                  </a:lnTo>
                  <a:lnTo>
                    <a:pt x="1458" y="444"/>
                  </a:lnTo>
                  <a:lnTo>
                    <a:pt x="1490" y="444"/>
                  </a:lnTo>
                  <a:lnTo>
                    <a:pt x="1490" y="444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53" y="413"/>
                  </a:lnTo>
                  <a:lnTo>
                    <a:pt x="1553" y="413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617" y="381"/>
                  </a:lnTo>
                  <a:lnTo>
                    <a:pt x="1617" y="381"/>
                  </a:lnTo>
                  <a:lnTo>
                    <a:pt x="1648" y="381"/>
                  </a:lnTo>
                  <a:lnTo>
                    <a:pt x="1648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712" y="349"/>
                  </a:lnTo>
                  <a:lnTo>
                    <a:pt x="1712" y="349"/>
                  </a:lnTo>
                  <a:lnTo>
                    <a:pt x="1743" y="349"/>
                  </a:lnTo>
                  <a:lnTo>
                    <a:pt x="1743" y="318"/>
                  </a:lnTo>
                  <a:lnTo>
                    <a:pt x="1743" y="318"/>
                  </a:lnTo>
                  <a:lnTo>
                    <a:pt x="1775" y="318"/>
                  </a:lnTo>
                  <a:lnTo>
                    <a:pt x="1775" y="318"/>
                  </a:lnTo>
                  <a:lnTo>
                    <a:pt x="1807" y="318"/>
                  </a:lnTo>
                  <a:close/>
                  <a:moveTo>
                    <a:pt x="2250" y="33"/>
                  </a:moveTo>
                  <a:cubicBezTo>
                    <a:pt x="2187" y="33"/>
                    <a:pt x="2124" y="128"/>
                    <a:pt x="2219" y="191"/>
                  </a:cubicBezTo>
                  <a:cubicBezTo>
                    <a:pt x="2219" y="223"/>
                    <a:pt x="2250" y="223"/>
                    <a:pt x="2282" y="223"/>
                  </a:cubicBezTo>
                  <a:lnTo>
                    <a:pt x="2282" y="223"/>
                  </a:lnTo>
                  <a:lnTo>
                    <a:pt x="2314" y="223"/>
                  </a:lnTo>
                  <a:lnTo>
                    <a:pt x="2314" y="223"/>
                  </a:lnTo>
                  <a:lnTo>
                    <a:pt x="2346" y="223"/>
                  </a:lnTo>
                  <a:lnTo>
                    <a:pt x="2346" y="223"/>
                  </a:lnTo>
                  <a:lnTo>
                    <a:pt x="2377" y="223"/>
                  </a:lnTo>
                  <a:lnTo>
                    <a:pt x="2377" y="223"/>
                  </a:lnTo>
                  <a:lnTo>
                    <a:pt x="2409" y="223"/>
                  </a:lnTo>
                  <a:lnTo>
                    <a:pt x="2409" y="223"/>
                  </a:lnTo>
                  <a:lnTo>
                    <a:pt x="2409" y="223"/>
                  </a:lnTo>
                  <a:lnTo>
                    <a:pt x="2441" y="223"/>
                  </a:lnTo>
                  <a:lnTo>
                    <a:pt x="2441" y="223"/>
                  </a:lnTo>
                  <a:lnTo>
                    <a:pt x="2472" y="223"/>
                  </a:lnTo>
                  <a:lnTo>
                    <a:pt x="2472" y="223"/>
                  </a:lnTo>
                  <a:lnTo>
                    <a:pt x="2504" y="223"/>
                  </a:lnTo>
                  <a:lnTo>
                    <a:pt x="2504" y="223"/>
                  </a:lnTo>
                  <a:lnTo>
                    <a:pt x="2536" y="223"/>
                  </a:lnTo>
                  <a:lnTo>
                    <a:pt x="2536" y="223"/>
                  </a:lnTo>
                  <a:lnTo>
                    <a:pt x="2567" y="223"/>
                  </a:lnTo>
                  <a:lnTo>
                    <a:pt x="2567" y="223"/>
                  </a:lnTo>
                  <a:lnTo>
                    <a:pt x="2567" y="223"/>
                  </a:lnTo>
                  <a:lnTo>
                    <a:pt x="2599" y="223"/>
                  </a:lnTo>
                  <a:lnTo>
                    <a:pt x="2599" y="223"/>
                  </a:lnTo>
                  <a:lnTo>
                    <a:pt x="2631" y="223"/>
                  </a:lnTo>
                  <a:lnTo>
                    <a:pt x="2631" y="223"/>
                  </a:lnTo>
                  <a:lnTo>
                    <a:pt x="2662" y="223"/>
                  </a:lnTo>
                  <a:lnTo>
                    <a:pt x="2662" y="223"/>
                  </a:lnTo>
                  <a:cubicBezTo>
                    <a:pt x="2789" y="223"/>
                    <a:pt x="2821" y="64"/>
                    <a:pt x="2694" y="33"/>
                  </a:cubicBezTo>
                  <a:cubicBezTo>
                    <a:pt x="2694" y="33"/>
                    <a:pt x="2694" y="33"/>
                    <a:pt x="2662" y="33"/>
                  </a:cubicBezTo>
                  <a:lnTo>
                    <a:pt x="2662" y="33"/>
                  </a:lnTo>
                  <a:lnTo>
                    <a:pt x="2662" y="33"/>
                  </a:lnTo>
                  <a:lnTo>
                    <a:pt x="2631" y="33"/>
                  </a:lnTo>
                  <a:lnTo>
                    <a:pt x="2631" y="1"/>
                  </a:lnTo>
                  <a:lnTo>
                    <a:pt x="2599" y="1"/>
                  </a:lnTo>
                  <a:lnTo>
                    <a:pt x="2599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36" y="1"/>
                  </a:lnTo>
                  <a:lnTo>
                    <a:pt x="2536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472" y="1"/>
                  </a:lnTo>
                  <a:lnTo>
                    <a:pt x="2472" y="1"/>
                  </a:lnTo>
                  <a:lnTo>
                    <a:pt x="2441" y="1"/>
                  </a:lnTo>
                  <a:lnTo>
                    <a:pt x="2441" y="1"/>
                  </a:lnTo>
                  <a:lnTo>
                    <a:pt x="2409" y="1"/>
                  </a:lnTo>
                  <a:lnTo>
                    <a:pt x="2409" y="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346" y="1"/>
                  </a:lnTo>
                  <a:lnTo>
                    <a:pt x="2346" y="1"/>
                  </a:lnTo>
                  <a:lnTo>
                    <a:pt x="2314" y="1"/>
                  </a:lnTo>
                  <a:lnTo>
                    <a:pt x="2314" y="33"/>
                  </a:lnTo>
                  <a:lnTo>
                    <a:pt x="2282" y="33"/>
                  </a:lnTo>
                  <a:lnTo>
                    <a:pt x="2282" y="33"/>
                  </a:lnTo>
                  <a:lnTo>
                    <a:pt x="2250" y="33"/>
                  </a:lnTo>
                  <a:lnTo>
                    <a:pt x="2250" y="33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717825" y="3849700"/>
              <a:ext cx="30925" cy="23000"/>
            </a:xfrm>
            <a:custGeom>
              <a:rect b="b" l="l" r="r" t="t"/>
              <a:pathLst>
                <a:path extrusionOk="0" h="920" w="1237">
                  <a:moveTo>
                    <a:pt x="1237" y="64"/>
                  </a:moveTo>
                  <a:lnTo>
                    <a:pt x="1237" y="920"/>
                  </a:lnTo>
                  <a:lnTo>
                    <a:pt x="1" y="920"/>
                  </a:lnTo>
                  <a:lnTo>
                    <a:pt x="1" y="32"/>
                  </a:lnTo>
                  <a:cubicBezTo>
                    <a:pt x="96" y="32"/>
                    <a:pt x="159" y="32"/>
                    <a:pt x="254" y="1"/>
                  </a:cubicBezTo>
                  <a:cubicBezTo>
                    <a:pt x="603" y="1"/>
                    <a:pt x="920" y="1"/>
                    <a:pt x="1237" y="64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646550" y="3881400"/>
              <a:ext cx="33275" cy="38050"/>
            </a:xfrm>
            <a:custGeom>
              <a:rect b="b" l="l" r="r" t="t"/>
              <a:pathLst>
                <a:path extrusionOk="0" h="1522" w="1331">
                  <a:moveTo>
                    <a:pt x="634" y="0"/>
                  </a:moveTo>
                  <a:lnTo>
                    <a:pt x="1331" y="412"/>
                  </a:lnTo>
                  <a:lnTo>
                    <a:pt x="729" y="1521"/>
                  </a:lnTo>
                  <a:lnTo>
                    <a:pt x="0" y="1078"/>
                  </a:lnTo>
                  <a:cubicBezTo>
                    <a:pt x="127" y="697"/>
                    <a:pt x="349" y="317"/>
                    <a:pt x="634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784375" y="3883775"/>
              <a:ext cx="34875" cy="37250"/>
            </a:xfrm>
            <a:custGeom>
              <a:rect b="b" l="l" r="r" t="t"/>
              <a:pathLst>
                <a:path extrusionOk="0" h="1490" w="1395">
                  <a:moveTo>
                    <a:pt x="761" y="0"/>
                  </a:moveTo>
                  <a:lnTo>
                    <a:pt x="1" y="381"/>
                  </a:lnTo>
                  <a:lnTo>
                    <a:pt x="603" y="1490"/>
                  </a:lnTo>
                  <a:lnTo>
                    <a:pt x="1395" y="1078"/>
                  </a:lnTo>
                  <a:cubicBezTo>
                    <a:pt x="1236" y="697"/>
                    <a:pt x="1046" y="317"/>
                    <a:pt x="761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4717050" y="4012100"/>
              <a:ext cx="30925" cy="22200"/>
            </a:xfrm>
            <a:custGeom>
              <a:rect b="b" l="l" r="r" t="t"/>
              <a:pathLst>
                <a:path extrusionOk="0" h="888" w="1237">
                  <a:moveTo>
                    <a:pt x="0" y="825"/>
                  </a:moveTo>
                  <a:lnTo>
                    <a:pt x="0" y="1"/>
                  </a:lnTo>
                  <a:lnTo>
                    <a:pt x="1236" y="1"/>
                  </a:lnTo>
                  <a:lnTo>
                    <a:pt x="1236" y="825"/>
                  </a:lnTo>
                  <a:cubicBezTo>
                    <a:pt x="1046" y="856"/>
                    <a:pt x="824" y="888"/>
                    <a:pt x="602" y="888"/>
                  </a:cubicBezTo>
                  <a:cubicBezTo>
                    <a:pt x="380" y="888"/>
                    <a:pt x="190" y="856"/>
                    <a:pt x="0" y="82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4783575" y="3963775"/>
              <a:ext cx="34900" cy="38050"/>
            </a:xfrm>
            <a:custGeom>
              <a:rect b="b" l="l" r="r" t="t"/>
              <a:pathLst>
                <a:path extrusionOk="0" h="1522" w="1396">
                  <a:moveTo>
                    <a:pt x="761" y="1522"/>
                  </a:moveTo>
                  <a:lnTo>
                    <a:pt x="1" y="1110"/>
                  </a:lnTo>
                  <a:lnTo>
                    <a:pt x="603" y="1"/>
                  </a:lnTo>
                  <a:lnTo>
                    <a:pt x="1395" y="444"/>
                  </a:lnTo>
                  <a:cubicBezTo>
                    <a:pt x="1237" y="856"/>
                    <a:pt x="1015" y="1205"/>
                    <a:pt x="761" y="152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4644150" y="3960600"/>
              <a:ext cx="33300" cy="38050"/>
            </a:xfrm>
            <a:custGeom>
              <a:rect b="b" l="l" r="r" t="t"/>
              <a:pathLst>
                <a:path extrusionOk="0" h="1522" w="1332">
                  <a:moveTo>
                    <a:pt x="603" y="1522"/>
                  </a:moveTo>
                  <a:lnTo>
                    <a:pt x="1332" y="1110"/>
                  </a:lnTo>
                  <a:lnTo>
                    <a:pt x="761" y="1"/>
                  </a:lnTo>
                  <a:lnTo>
                    <a:pt x="1" y="413"/>
                  </a:lnTo>
                  <a:cubicBezTo>
                    <a:pt x="159" y="793"/>
                    <a:pt x="350" y="1173"/>
                    <a:pt x="603" y="152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4728925" y="3905150"/>
              <a:ext cx="39625" cy="38850"/>
            </a:xfrm>
            <a:custGeom>
              <a:rect b="b" l="l" r="r" t="t"/>
              <a:pathLst>
                <a:path extrusionOk="0" h="1554" w="1585">
                  <a:moveTo>
                    <a:pt x="824" y="1078"/>
                  </a:moveTo>
                  <a:cubicBezTo>
                    <a:pt x="983" y="1554"/>
                    <a:pt x="1585" y="1237"/>
                    <a:pt x="1363" y="698"/>
                  </a:cubicBezTo>
                  <a:cubicBezTo>
                    <a:pt x="1236" y="444"/>
                    <a:pt x="888" y="159"/>
                    <a:pt x="824" y="1"/>
                  </a:cubicBezTo>
                  <a:cubicBezTo>
                    <a:pt x="729" y="254"/>
                    <a:pt x="476" y="349"/>
                    <a:pt x="286" y="635"/>
                  </a:cubicBezTo>
                  <a:cubicBezTo>
                    <a:pt x="1" y="1142"/>
                    <a:pt x="634" y="1554"/>
                    <a:pt x="793" y="1078"/>
                  </a:cubicBezTo>
                  <a:cubicBezTo>
                    <a:pt x="761" y="1237"/>
                    <a:pt x="698" y="1363"/>
                    <a:pt x="603" y="1427"/>
                  </a:cubicBezTo>
                  <a:lnTo>
                    <a:pt x="1015" y="1427"/>
                  </a:lnTo>
                  <a:cubicBezTo>
                    <a:pt x="888" y="1332"/>
                    <a:pt x="856" y="1205"/>
                    <a:pt x="824" y="107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696450" y="3941600"/>
              <a:ext cx="38050" cy="37250"/>
            </a:xfrm>
            <a:custGeom>
              <a:rect b="b" l="l" r="r" t="t"/>
              <a:pathLst>
                <a:path extrusionOk="0" h="1490" w="1522">
                  <a:moveTo>
                    <a:pt x="761" y="476"/>
                  </a:moveTo>
                  <a:cubicBezTo>
                    <a:pt x="888" y="0"/>
                    <a:pt x="1521" y="317"/>
                    <a:pt x="1268" y="824"/>
                  </a:cubicBezTo>
                  <a:cubicBezTo>
                    <a:pt x="1173" y="1046"/>
                    <a:pt x="856" y="1331"/>
                    <a:pt x="793" y="1490"/>
                  </a:cubicBezTo>
                  <a:cubicBezTo>
                    <a:pt x="697" y="1268"/>
                    <a:pt x="444" y="1141"/>
                    <a:pt x="286" y="856"/>
                  </a:cubicBezTo>
                  <a:cubicBezTo>
                    <a:pt x="0" y="381"/>
                    <a:pt x="602" y="0"/>
                    <a:pt x="761" y="476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708325" y="3925750"/>
              <a:ext cx="14300" cy="15075"/>
            </a:xfrm>
            <a:custGeom>
              <a:rect b="b" l="l" r="r" t="t"/>
              <a:pathLst>
                <a:path extrusionOk="0" h="603" w="572">
                  <a:moveTo>
                    <a:pt x="318" y="127"/>
                  </a:moveTo>
                  <a:lnTo>
                    <a:pt x="286" y="1"/>
                  </a:lnTo>
                  <a:lnTo>
                    <a:pt x="286" y="127"/>
                  </a:lnTo>
                  <a:cubicBezTo>
                    <a:pt x="254" y="318"/>
                    <a:pt x="127" y="508"/>
                    <a:pt x="1" y="603"/>
                  </a:cubicBezTo>
                  <a:lnTo>
                    <a:pt x="571" y="603"/>
                  </a:lnTo>
                  <a:cubicBezTo>
                    <a:pt x="413" y="476"/>
                    <a:pt x="349" y="318"/>
                    <a:pt x="318" y="127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700400" y="3907525"/>
              <a:ext cx="30925" cy="27750"/>
            </a:xfrm>
            <a:custGeom>
              <a:rect b="b" l="l" r="r" t="t"/>
              <a:pathLst>
                <a:path extrusionOk="0" h="1110" w="1237">
                  <a:moveTo>
                    <a:pt x="603" y="1"/>
                  </a:moveTo>
                  <a:cubicBezTo>
                    <a:pt x="761" y="1"/>
                    <a:pt x="920" y="128"/>
                    <a:pt x="920" y="286"/>
                  </a:cubicBezTo>
                  <a:cubicBezTo>
                    <a:pt x="920" y="381"/>
                    <a:pt x="856" y="476"/>
                    <a:pt x="793" y="508"/>
                  </a:cubicBezTo>
                  <a:cubicBezTo>
                    <a:pt x="856" y="508"/>
                    <a:pt x="888" y="508"/>
                    <a:pt x="920" y="508"/>
                  </a:cubicBezTo>
                  <a:cubicBezTo>
                    <a:pt x="1078" y="508"/>
                    <a:pt x="1237" y="635"/>
                    <a:pt x="1237" y="793"/>
                  </a:cubicBezTo>
                  <a:cubicBezTo>
                    <a:pt x="1237" y="983"/>
                    <a:pt x="1078" y="1110"/>
                    <a:pt x="920" y="1110"/>
                  </a:cubicBezTo>
                  <a:cubicBezTo>
                    <a:pt x="761" y="1110"/>
                    <a:pt x="603" y="983"/>
                    <a:pt x="603" y="793"/>
                  </a:cubicBezTo>
                  <a:lnTo>
                    <a:pt x="603" y="793"/>
                  </a:lnTo>
                  <a:cubicBezTo>
                    <a:pt x="603" y="983"/>
                    <a:pt x="476" y="1110"/>
                    <a:pt x="286" y="1110"/>
                  </a:cubicBezTo>
                  <a:cubicBezTo>
                    <a:pt x="128" y="1110"/>
                    <a:pt x="1" y="983"/>
                    <a:pt x="1" y="793"/>
                  </a:cubicBezTo>
                  <a:cubicBezTo>
                    <a:pt x="1" y="635"/>
                    <a:pt x="128" y="508"/>
                    <a:pt x="286" y="508"/>
                  </a:cubicBezTo>
                  <a:cubicBezTo>
                    <a:pt x="349" y="508"/>
                    <a:pt x="381" y="508"/>
                    <a:pt x="413" y="508"/>
                  </a:cubicBezTo>
                  <a:cubicBezTo>
                    <a:pt x="349" y="476"/>
                    <a:pt x="318" y="381"/>
                    <a:pt x="318" y="286"/>
                  </a:cubicBezTo>
                  <a:cubicBezTo>
                    <a:pt x="318" y="128"/>
                    <a:pt x="444" y="1"/>
                    <a:pt x="603" y="1"/>
                  </a:cubicBez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4736050" y="3943975"/>
              <a:ext cx="26175" cy="34875"/>
            </a:xfrm>
            <a:custGeom>
              <a:rect b="b" l="l" r="r" t="t"/>
              <a:pathLst>
                <a:path extrusionOk="0" h="1395" w="1047">
                  <a:moveTo>
                    <a:pt x="1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1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4732100" y="3898025"/>
              <a:ext cx="45975" cy="87950"/>
            </a:xfrm>
            <a:custGeom>
              <a:rect b="b" l="l" r="r" t="t"/>
              <a:pathLst>
                <a:path extrusionOk="0" h="3518" w="1839">
                  <a:moveTo>
                    <a:pt x="0" y="1"/>
                  </a:moveTo>
                  <a:cubicBezTo>
                    <a:pt x="919" y="1"/>
                    <a:pt x="1680" y="698"/>
                    <a:pt x="1743" y="1617"/>
                  </a:cubicBezTo>
                  <a:cubicBezTo>
                    <a:pt x="1838" y="2567"/>
                    <a:pt x="1109" y="3423"/>
                    <a:pt x="159" y="3518"/>
                  </a:cubicBezTo>
                  <a:cubicBezTo>
                    <a:pt x="95" y="3518"/>
                    <a:pt x="64" y="3518"/>
                    <a:pt x="0" y="3518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732100" y="3879800"/>
              <a:ext cx="61800" cy="123625"/>
            </a:xfrm>
            <a:custGeom>
              <a:rect b="b" l="l" r="r" t="t"/>
              <a:pathLst>
                <a:path extrusionOk="0" h="4945" w="2472">
                  <a:moveTo>
                    <a:pt x="1109" y="508"/>
                  </a:moveTo>
                  <a:cubicBezTo>
                    <a:pt x="1204" y="540"/>
                    <a:pt x="1299" y="444"/>
                    <a:pt x="1236" y="349"/>
                  </a:cubicBezTo>
                  <a:cubicBezTo>
                    <a:pt x="1204" y="349"/>
                    <a:pt x="1204" y="318"/>
                    <a:pt x="1204" y="318"/>
                  </a:cubicBezTo>
                  <a:lnTo>
                    <a:pt x="1204" y="318"/>
                  </a:lnTo>
                  <a:lnTo>
                    <a:pt x="1173" y="318"/>
                  </a:lnTo>
                  <a:lnTo>
                    <a:pt x="1173" y="318"/>
                  </a:lnTo>
                  <a:lnTo>
                    <a:pt x="1141" y="286"/>
                  </a:lnTo>
                  <a:lnTo>
                    <a:pt x="1141" y="286"/>
                  </a:lnTo>
                  <a:lnTo>
                    <a:pt x="1109" y="286"/>
                  </a:lnTo>
                  <a:lnTo>
                    <a:pt x="1109" y="286"/>
                  </a:lnTo>
                  <a:lnTo>
                    <a:pt x="1109" y="254"/>
                  </a:lnTo>
                  <a:lnTo>
                    <a:pt x="1078" y="254"/>
                  </a:lnTo>
                  <a:lnTo>
                    <a:pt x="1078" y="254"/>
                  </a:lnTo>
                  <a:lnTo>
                    <a:pt x="1046" y="254"/>
                  </a:lnTo>
                  <a:lnTo>
                    <a:pt x="1046" y="254"/>
                  </a:lnTo>
                  <a:lnTo>
                    <a:pt x="1046" y="223"/>
                  </a:lnTo>
                  <a:lnTo>
                    <a:pt x="1014" y="223"/>
                  </a:lnTo>
                  <a:lnTo>
                    <a:pt x="1014" y="223"/>
                  </a:lnTo>
                  <a:lnTo>
                    <a:pt x="983" y="223"/>
                  </a:lnTo>
                  <a:lnTo>
                    <a:pt x="983" y="223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888" y="191"/>
                  </a:lnTo>
                  <a:lnTo>
                    <a:pt x="888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24" y="159"/>
                  </a:lnTo>
                  <a:lnTo>
                    <a:pt x="824" y="159"/>
                  </a:lnTo>
                  <a:lnTo>
                    <a:pt x="824" y="159"/>
                  </a:lnTo>
                  <a:cubicBezTo>
                    <a:pt x="697" y="128"/>
                    <a:pt x="634" y="254"/>
                    <a:pt x="729" y="318"/>
                  </a:cubicBezTo>
                  <a:cubicBezTo>
                    <a:pt x="729" y="318"/>
                    <a:pt x="729" y="349"/>
                    <a:pt x="761" y="349"/>
                  </a:cubicBezTo>
                  <a:lnTo>
                    <a:pt x="761" y="349"/>
                  </a:lnTo>
                  <a:lnTo>
                    <a:pt x="761" y="349"/>
                  </a:lnTo>
                  <a:lnTo>
                    <a:pt x="792" y="349"/>
                  </a:lnTo>
                  <a:lnTo>
                    <a:pt x="792" y="349"/>
                  </a:lnTo>
                  <a:lnTo>
                    <a:pt x="792" y="349"/>
                  </a:lnTo>
                  <a:lnTo>
                    <a:pt x="824" y="349"/>
                  </a:lnTo>
                  <a:lnTo>
                    <a:pt x="824" y="381"/>
                  </a:lnTo>
                  <a:lnTo>
                    <a:pt x="856" y="381"/>
                  </a:lnTo>
                  <a:lnTo>
                    <a:pt x="856" y="381"/>
                  </a:lnTo>
                  <a:lnTo>
                    <a:pt x="856" y="381"/>
                  </a:lnTo>
                  <a:lnTo>
                    <a:pt x="888" y="381"/>
                  </a:lnTo>
                  <a:lnTo>
                    <a:pt x="888" y="381"/>
                  </a:lnTo>
                  <a:lnTo>
                    <a:pt x="919" y="413"/>
                  </a:lnTo>
                  <a:lnTo>
                    <a:pt x="919" y="413"/>
                  </a:lnTo>
                  <a:lnTo>
                    <a:pt x="919" y="413"/>
                  </a:lnTo>
                  <a:lnTo>
                    <a:pt x="951" y="413"/>
                  </a:lnTo>
                  <a:lnTo>
                    <a:pt x="951" y="413"/>
                  </a:lnTo>
                  <a:lnTo>
                    <a:pt x="983" y="444"/>
                  </a:lnTo>
                  <a:lnTo>
                    <a:pt x="983" y="444"/>
                  </a:lnTo>
                  <a:lnTo>
                    <a:pt x="983" y="444"/>
                  </a:lnTo>
                  <a:lnTo>
                    <a:pt x="1014" y="444"/>
                  </a:lnTo>
                  <a:lnTo>
                    <a:pt x="1014" y="444"/>
                  </a:lnTo>
                  <a:lnTo>
                    <a:pt x="1046" y="444"/>
                  </a:lnTo>
                  <a:lnTo>
                    <a:pt x="1046" y="476"/>
                  </a:lnTo>
                  <a:lnTo>
                    <a:pt x="1046" y="476"/>
                  </a:lnTo>
                  <a:lnTo>
                    <a:pt x="1078" y="476"/>
                  </a:lnTo>
                  <a:lnTo>
                    <a:pt x="1078" y="476"/>
                  </a:lnTo>
                  <a:lnTo>
                    <a:pt x="1109" y="508"/>
                  </a:lnTo>
                  <a:close/>
                  <a:moveTo>
                    <a:pt x="1806" y="1110"/>
                  </a:moveTo>
                  <a:cubicBezTo>
                    <a:pt x="1870" y="1205"/>
                    <a:pt x="2028" y="1142"/>
                    <a:pt x="1997" y="1047"/>
                  </a:cubicBezTo>
                  <a:cubicBezTo>
                    <a:pt x="1997" y="1015"/>
                    <a:pt x="1997" y="1015"/>
                    <a:pt x="1965" y="1015"/>
                  </a:cubicBezTo>
                  <a:lnTo>
                    <a:pt x="1965" y="983"/>
                  </a:lnTo>
                  <a:lnTo>
                    <a:pt x="1965" y="983"/>
                  </a:lnTo>
                  <a:lnTo>
                    <a:pt x="1965" y="983"/>
                  </a:lnTo>
                  <a:lnTo>
                    <a:pt x="1933" y="951"/>
                  </a:lnTo>
                  <a:lnTo>
                    <a:pt x="1933" y="951"/>
                  </a:lnTo>
                  <a:lnTo>
                    <a:pt x="1933" y="920"/>
                  </a:lnTo>
                  <a:lnTo>
                    <a:pt x="1902" y="920"/>
                  </a:lnTo>
                  <a:lnTo>
                    <a:pt x="1902" y="920"/>
                  </a:lnTo>
                  <a:lnTo>
                    <a:pt x="1902" y="888"/>
                  </a:lnTo>
                  <a:lnTo>
                    <a:pt x="1902" y="888"/>
                  </a:lnTo>
                  <a:lnTo>
                    <a:pt x="1870" y="888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38" y="856"/>
                  </a:lnTo>
                  <a:lnTo>
                    <a:pt x="1838" y="825"/>
                  </a:lnTo>
                  <a:lnTo>
                    <a:pt x="1838" y="825"/>
                  </a:lnTo>
                  <a:lnTo>
                    <a:pt x="1806" y="793"/>
                  </a:lnTo>
                  <a:lnTo>
                    <a:pt x="1806" y="793"/>
                  </a:lnTo>
                  <a:lnTo>
                    <a:pt x="1806" y="793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43" y="730"/>
                  </a:lnTo>
                  <a:lnTo>
                    <a:pt x="1743" y="730"/>
                  </a:lnTo>
                  <a:lnTo>
                    <a:pt x="1743" y="730"/>
                  </a:lnTo>
                  <a:lnTo>
                    <a:pt x="1711" y="698"/>
                  </a:lnTo>
                  <a:lnTo>
                    <a:pt x="1711" y="698"/>
                  </a:lnTo>
                  <a:lnTo>
                    <a:pt x="1711" y="698"/>
                  </a:lnTo>
                  <a:lnTo>
                    <a:pt x="1711" y="698"/>
                  </a:lnTo>
                  <a:cubicBezTo>
                    <a:pt x="1680" y="666"/>
                    <a:pt x="1616" y="666"/>
                    <a:pt x="1585" y="698"/>
                  </a:cubicBezTo>
                  <a:cubicBezTo>
                    <a:pt x="1521" y="730"/>
                    <a:pt x="1521" y="793"/>
                    <a:pt x="1553" y="825"/>
                  </a:cubicBezTo>
                  <a:lnTo>
                    <a:pt x="1553" y="825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616" y="888"/>
                  </a:lnTo>
                  <a:lnTo>
                    <a:pt x="1616" y="888"/>
                  </a:lnTo>
                  <a:lnTo>
                    <a:pt x="1616" y="888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11" y="1015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43" y="1047"/>
                  </a:lnTo>
                  <a:lnTo>
                    <a:pt x="1775" y="1047"/>
                  </a:lnTo>
                  <a:lnTo>
                    <a:pt x="1775" y="1047"/>
                  </a:lnTo>
                  <a:lnTo>
                    <a:pt x="1775" y="1078"/>
                  </a:lnTo>
                  <a:lnTo>
                    <a:pt x="1775" y="1078"/>
                  </a:lnTo>
                  <a:lnTo>
                    <a:pt x="1806" y="1078"/>
                  </a:lnTo>
                  <a:lnTo>
                    <a:pt x="1806" y="1110"/>
                  </a:lnTo>
                  <a:lnTo>
                    <a:pt x="1806" y="1110"/>
                  </a:lnTo>
                  <a:close/>
                  <a:moveTo>
                    <a:pt x="2218" y="1997"/>
                  </a:moveTo>
                  <a:cubicBezTo>
                    <a:pt x="2250" y="2092"/>
                    <a:pt x="2409" y="2092"/>
                    <a:pt x="2409" y="1965"/>
                  </a:cubicBezTo>
                  <a:cubicBezTo>
                    <a:pt x="2409" y="1965"/>
                    <a:pt x="2409" y="1965"/>
                    <a:pt x="2409" y="1934"/>
                  </a:cubicBezTo>
                  <a:lnTo>
                    <a:pt x="2409" y="1934"/>
                  </a:lnTo>
                  <a:lnTo>
                    <a:pt x="2409" y="1902"/>
                  </a:lnTo>
                  <a:lnTo>
                    <a:pt x="2409" y="1902"/>
                  </a:lnTo>
                  <a:lnTo>
                    <a:pt x="2409" y="1902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377" y="1839"/>
                  </a:lnTo>
                  <a:lnTo>
                    <a:pt x="2377" y="1839"/>
                  </a:lnTo>
                  <a:lnTo>
                    <a:pt x="2377" y="1807"/>
                  </a:lnTo>
                  <a:lnTo>
                    <a:pt x="2377" y="1807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4"/>
                  </a:lnTo>
                  <a:lnTo>
                    <a:pt x="2345" y="1744"/>
                  </a:lnTo>
                  <a:lnTo>
                    <a:pt x="2345" y="1712"/>
                  </a:lnTo>
                  <a:lnTo>
                    <a:pt x="2345" y="1712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9"/>
                  </a:lnTo>
                  <a:lnTo>
                    <a:pt x="2313" y="1649"/>
                  </a:lnTo>
                  <a:lnTo>
                    <a:pt x="2313" y="1617"/>
                  </a:lnTo>
                  <a:lnTo>
                    <a:pt x="2313" y="1617"/>
                  </a:lnTo>
                  <a:lnTo>
                    <a:pt x="2313" y="1585"/>
                  </a:lnTo>
                  <a:lnTo>
                    <a:pt x="2313" y="1585"/>
                  </a:lnTo>
                  <a:lnTo>
                    <a:pt x="2313" y="1554"/>
                  </a:lnTo>
                  <a:lnTo>
                    <a:pt x="2282" y="1554"/>
                  </a:lnTo>
                  <a:lnTo>
                    <a:pt x="2282" y="1554"/>
                  </a:lnTo>
                  <a:cubicBezTo>
                    <a:pt x="2250" y="1458"/>
                    <a:pt x="2092" y="1458"/>
                    <a:pt x="2092" y="1585"/>
                  </a:cubicBezTo>
                  <a:cubicBezTo>
                    <a:pt x="2092" y="1585"/>
                    <a:pt x="2092" y="1617"/>
                    <a:pt x="2092" y="1617"/>
                  </a:cubicBezTo>
                  <a:lnTo>
                    <a:pt x="2092" y="1617"/>
                  </a:lnTo>
                  <a:lnTo>
                    <a:pt x="2123" y="1649"/>
                  </a:lnTo>
                  <a:lnTo>
                    <a:pt x="2123" y="1649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712"/>
                  </a:lnTo>
                  <a:lnTo>
                    <a:pt x="2155" y="1712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55" y="1807"/>
                  </a:lnTo>
                  <a:lnTo>
                    <a:pt x="2187" y="1807"/>
                  </a:lnTo>
                  <a:lnTo>
                    <a:pt x="2187" y="1839"/>
                  </a:lnTo>
                  <a:lnTo>
                    <a:pt x="2187" y="1839"/>
                  </a:lnTo>
                  <a:lnTo>
                    <a:pt x="2187" y="1839"/>
                  </a:lnTo>
                  <a:lnTo>
                    <a:pt x="2187" y="1870"/>
                  </a:lnTo>
                  <a:lnTo>
                    <a:pt x="2187" y="1870"/>
                  </a:lnTo>
                  <a:lnTo>
                    <a:pt x="2187" y="1902"/>
                  </a:lnTo>
                  <a:lnTo>
                    <a:pt x="2187" y="1902"/>
                  </a:lnTo>
                  <a:lnTo>
                    <a:pt x="2218" y="1934"/>
                  </a:lnTo>
                  <a:lnTo>
                    <a:pt x="2218" y="1934"/>
                  </a:lnTo>
                  <a:lnTo>
                    <a:pt x="2218" y="1934"/>
                  </a:lnTo>
                  <a:lnTo>
                    <a:pt x="2218" y="1965"/>
                  </a:lnTo>
                  <a:lnTo>
                    <a:pt x="2218" y="1965"/>
                  </a:lnTo>
                  <a:close/>
                  <a:moveTo>
                    <a:pt x="2218" y="2948"/>
                  </a:moveTo>
                  <a:cubicBezTo>
                    <a:pt x="2218" y="3043"/>
                    <a:pt x="2345" y="3106"/>
                    <a:pt x="2409" y="3011"/>
                  </a:cubicBezTo>
                  <a:cubicBezTo>
                    <a:pt x="2409" y="3011"/>
                    <a:pt x="2409" y="2979"/>
                    <a:pt x="2440" y="2979"/>
                  </a:cubicBezTo>
                  <a:lnTo>
                    <a:pt x="2440" y="2979"/>
                  </a:lnTo>
                  <a:lnTo>
                    <a:pt x="2440" y="2948"/>
                  </a:lnTo>
                  <a:lnTo>
                    <a:pt x="2440" y="2948"/>
                  </a:lnTo>
                  <a:lnTo>
                    <a:pt x="2440" y="2916"/>
                  </a:lnTo>
                  <a:lnTo>
                    <a:pt x="2440" y="2916"/>
                  </a:lnTo>
                  <a:lnTo>
                    <a:pt x="2440" y="2884"/>
                  </a:lnTo>
                  <a:lnTo>
                    <a:pt x="2440" y="2884"/>
                  </a:lnTo>
                  <a:lnTo>
                    <a:pt x="2440" y="2853"/>
                  </a:lnTo>
                  <a:lnTo>
                    <a:pt x="2440" y="2853"/>
                  </a:lnTo>
                  <a:lnTo>
                    <a:pt x="2440" y="2853"/>
                  </a:lnTo>
                  <a:lnTo>
                    <a:pt x="2440" y="2821"/>
                  </a:lnTo>
                  <a:lnTo>
                    <a:pt x="2440" y="2821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58"/>
                  </a:lnTo>
                  <a:lnTo>
                    <a:pt x="2472" y="2758"/>
                  </a:lnTo>
                  <a:lnTo>
                    <a:pt x="2472" y="2726"/>
                  </a:lnTo>
                  <a:lnTo>
                    <a:pt x="2472" y="2726"/>
                  </a:lnTo>
                  <a:lnTo>
                    <a:pt x="2472" y="2694"/>
                  </a:lnTo>
                  <a:lnTo>
                    <a:pt x="2472" y="2694"/>
                  </a:lnTo>
                  <a:lnTo>
                    <a:pt x="2472" y="2663"/>
                  </a:lnTo>
                  <a:lnTo>
                    <a:pt x="2472" y="2663"/>
                  </a:lnTo>
                  <a:lnTo>
                    <a:pt x="2472" y="2631"/>
                  </a:lnTo>
                  <a:lnTo>
                    <a:pt x="2472" y="2631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8"/>
                  </a:lnTo>
                  <a:lnTo>
                    <a:pt x="2472" y="2568"/>
                  </a:lnTo>
                  <a:cubicBezTo>
                    <a:pt x="2472" y="2472"/>
                    <a:pt x="2345" y="2409"/>
                    <a:pt x="2282" y="2504"/>
                  </a:cubicBezTo>
                  <a:cubicBezTo>
                    <a:pt x="2282" y="2536"/>
                    <a:pt x="2282" y="2536"/>
                    <a:pt x="2282" y="2568"/>
                  </a:cubicBezTo>
                  <a:lnTo>
                    <a:pt x="2282" y="2568"/>
                  </a:lnTo>
                  <a:lnTo>
                    <a:pt x="2282" y="2568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631"/>
                  </a:lnTo>
                  <a:lnTo>
                    <a:pt x="2282" y="2631"/>
                  </a:lnTo>
                  <a:lnTo>
                    <a:pt x="2282" y="2663"/>
                  </a:lnTo>
                  <a:lnTo>
                    <a:pt x="2282" y="2663"/>
                  </a:lnTo>
                  <a:lnTo>
                    <a:pt x="2282" y="2694"/>
                  </a:lnTo>
                  <a:lnTo>
                    <a:pt x="2250" y="2694"/>
                  </a:lnTo>
                  <a:lnTo>
                    <a:pt x="2250" y="2726"/>
                  </a:lnTo>
                  <a:lnTo>
                    <a:pt x="2250" y="2726"/>
                  </a:lnTo>
                  <a:lnTo>
                    <a:pt x="2250" y="2726"/>
                  </a:lnTo>
                  <a:lnTo>
                    <a:pt x="2250" y="2758"/>
                  </a:lnTo>
                  <a:lnTo>
                    <a:pt x="2250" y="2758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50" y="2853"/>
                  </a:lnTo>
                  <a:lnTo>
                    <a:pt x="2250" y="2853"/>
                  </a:lnTo>
                  <a:lnTo>
                    <a:pt x="2250" y="2884"/>
                  </a:lnTo>
                  <a:lnTo>
                    <a:pt x="2250" y="2884"/>
                  </a:lnTo>
                  <a:lnTo>
                    <a:pt x="2250" y="2916"/>
                  </a:lnTo>
                  <a:lnTo>
                    <a:pt x="2218" y="2916"/>
                  </a:lnTo>
                  <a:lnTo>
                    <a:pt x="2218" y="2948"/>
                  </a:lnTo>
                  <a:close/>
                  <a:moveTo>
                    <a:pt x="1838" y="3803"/>
                  </a:moveTo>
                  <a:cubicBezTo>
                    <a:pt x="1775" y="3898"/>
                    <a:pt x="1902" y="4025"/>
                    <a:pt x="1997" y="3962"/>
                  </a:cubicBezTo>
                  <a:cubicBezTo>
                    <a:pt x="1997" y="3930"/>
                    <a:pt x="1997" y="3930"/>
                    <a:pt x="2028" y="3930"/>
                  </a:cubicBezTo>
                  <a:lnTo>
                    <a:pt x="2028" y="3930"/>
                  </a:lnTo>
                  <a:lnTo>
                    <a:pt x="2028" y="3898"/>
                  </a:lnTo>
                  <a:lnTo>
                    <a:pt x="2028" y="3898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35"/>
                  </a:lnTo>
                  <a:lnTo>
                    <a:pt x="2092" y="3835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123" y="3772"/>
                  </a:lnTo>
                  <a:lnTo>
                    <a:pt x="2123" y="3772"/>
                  </a:lnTo>
                  <a:lnTo>
                    <a:pt x="2123" y="3740"/>
                  </a:lnTo>
                  <a:lnTo>
                    <a:pt x="2123" y="3740"/>
                  </a:lnTo>
                  <a:lnTo>
                    <a:pt x="2155" y="3740"/>
                  </a:lnTo>
                  <a:lnTo>
                    <a:pt x="2155" y="3708"/>
                  </a:lnTo>
                  <a:lnTo>
                    <a:pt x="2155" y="3708"/>
                  </a:lnTo>
                  <a:lnTo>
                    <a:pt x="2155" y="3677"/>
                  </a:lnTo>
                  <a:lnTo>
                    <a:pt x="2155" y="3677"/>
                  </a:lnTo>
                  <a:lnTo>
                    <a:pt x="2187" y="3677"/>
                  </a:lnTo>
                  <a:lnTo>
                    <a:pt x="2187" y="3645"/>
                  </a:lnTo>
                  <a:lnTo>
                    <a:pt x="2187" y="3645"/>
                  </a:lnTo>
                  <a:lnTo>
                    <a:pt x="2187" y="3613"/>
                  </a:lnTo>
                  <a:lnTo>
                    <a:pt x="2218" y="3613"/>
                  </a:lnTo>
                  <a:lnTo>
                    <a:pt x="2218" y="3582"/>
                  </a:lnTo>
                  <a:lnTo>
                    <a:pt x="2218" y="3582"/>
                  </a:lnTo>
                  <a:lnTo>
                    <a:pt x="2218" y="3582"/>
                  </a:lnTo>
                  <a:lnTo>
                    <a:pt x="2218" y="3582"/>
                  </a:lnTo>
                  <a:cubicBezTo>
                    <a:pt x="2282" y="3486"/>
                    <a:pt x="2155" y="3391"/>
                    <a:pt x="2060" y="3455"/>
                  </a:cubicBezTo>
                  <a:cubicBezTo>
                    <a:pt x="2060" y="3455"/>
                    <a:pt x="2060" y="3455"/>
                    <a:pt x="2060" y="3486"/>
                  </a:cubicBezTo>
                  <a:lnTo>
                    <a:pt x="2060" y="3486"/>
                  </a:lnTo>
                  <a:lnTo>
                    <a:pt x="2028" y="3486"/>
                  </a:lnTo>
                  <a:lnTo>
                    <a:pt x="2028" y="3518"/>
                  </a:lnTo>
                  <a:lnTo>
                    <a:pt x="2028" y="3518"/>
                  </a:lnTo>
                  <a:lnTo>
                    <a:pt x="2028" y="3518"/>
                  </a:lnTo>
                  <a:lnTo>
                    <a:pt x="2028" y="3550"/>
                  </a:lnTo>
                  <a:lnTo>
                    <a:pt x="1997" y="3550"/>
                  </a:lnTo>
                  <a:lnTo>
                    <a:pt x="1997" y="3582"/>
                  </a:lnTo>
                  <a:lnTo>
                    <a:pt x="1997" y="3582"/>
                  </a:lnTo>
                  <a:lnTo>
                    <a:pt x="1997" y="3582"/>
                  </a:lnTo>
                  <a:lnTo>
                    <a:pt x="1997" y="3613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65" y="3645"/>
                  </a:lnTo>
                  <a:lnTo>
                    <a:pt x="1965" y="3645"/>
                  </a:lnTo>
                  <a:lnTo>
                    <a:pt x="1933" y="3677"/>
                  </a:lnTo>
                  <a:lnTo>
                    <a:pt x="1933" y="3677"/>
                  </a:lnTo>
                  <a:lnTo>
                    <a:pt x="1933" y="3677"/>
                  </a:lnTo>
                  <a:lnTo>
                    <a:pt x="1933" y="3708"/>
                  </a:lnTo>
                  <a:lnTo>
                    <a:pt x="1933" y="3708"/>
                  </a:lnTo>
                  <a:lnTo>
                    <a:pt x="1902" y="3708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870" y="3772"/>
                  </a:lnTo>
                  <a:lnTo>
                    <a:pt x="1870" y="3772"/>
                  </a:lnTo>
                  <a:lnTo>
                    <a:pt x="1870" y="3803"/>
                  </a:lnTo>
                  <a:lnTo>
                    <a:pt x="1870" y="3803"/>
                  </a:lnTo>
                  <a:close/>
                  <a:moveTo>
                    <a:pt x="1141" y="4437"/>
                  </a:moveTo>
                  <a:cubicBezTo>
                    <a:pt x="1046" y="4500"/>
                    <a:pt x="1109" y="4659"/>
                    <a:pt x="1204" y="4627"/>
                  </a:cubicBezTo>
                  <a:cubicBezTo>
                    <a:pt x="1236" y="4627"/>
                    <a:pt x="1236" y="4627"/>
                    <a:pt x="1236" y="4627"/>
                  </a:cubicBezTo>
                  <a:lnTo>
                    <a:pt x="1268" y="4627"/>
                  </a:lnTo>
                  <a:lnTo>
                    <a:pt x="1268" y="4596"/>
                  </a:lnTo>
                  <a:lnTo>
                    <a:pt x="1299" y="4596"/>
                  </a:lnTo>
                  <a:lnTo>
                    <a:pt x="1299" y="4596"/>
                  </a:lnTo>
                  <a:lnTo>
                    <a:pt x="1299" y="4596"/>
                  </a:lnTo>
                  <a:lnTo>
                    <a:pt x="1331" y="4564"/>
                  </a:lnTo>
                  <a:lnTo>
                    <a:pt x="1331" y="4564"/>
                  </a:lnTo>
                  <a:lnTo>
                    <a:pt x="1363" y="4564"/>
                  </a:lnTo>
                  <a:lnTo>
                    <a:pt x="1363" y="4564"/>
                  </a:lnTo>
                  <a:lnTo>
                    <a:pt x="1363" y="4532"/>
                  </a:lnTo>
                  <a:lnTo>
                    <a:pt x="1395" y="4532"/>
                  </a:lnTo>
                  <a:lnTo>
                    <a:pt x="1395" y="4532"/>
                  </a:lnTo>
                  <a:lnTo>
                    <a:pt x="1426" y="4532"/>
                  </a:lnTo>
                  <a:lnTo>
                    <a:pt x="1426" y="4500"/>
                  </a:lnTo>
                  <a:lnTo>
                    <a:pt x="1426" y="4500"/>
                  </a:lnTo>
                  <a:lnTo>
                    <a:pt x="1458" y="4500"/>
                  </a:lnTo>
                  <a:lnTo>
                    <a:pt x="1458" y="4500"/>
                  </a:lnTo>
                  <a:lnTo>
                    <a:pt x="1458" y="4469"/>
                  </a:lnTo>
                  <a:lnTo>
                    <a:pt x="1490" y="4469"/>
                  </a:lnTo>
                  <a:lnTo>
                    <a:pt x="1490" y="4469"/>
                  </a:lnTo>
                  <a:lnTo>
                    <a:pt x="1521" y="4437"/>
                  </a:lnTo>
                  <a:lnTo>
                    <a:pt x="1521" y="4437"/>
                  </a:lnTo>
                  <a:lnTo>
                    <a:pt x="1521" y="4437"/>
                  </a:lnTo>
                  <a:lnTo>
                    <a:pt x="1553" y="4437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85" y="4405"/>
                  </a:lnTo>
                  <a:lnTo>
                    <a:pt x="1585" y="4374"/>
                  </a:lnTo>
                  <a:cubicBezTo>
                    <a:pt x="1680" y="4310"/>
                    <a:pt x="1616" y="4184"/>
                    <a:pt x="1521" y="4215"/>
                  </a:cubicBezTo>
                  <a:cubicBezTo>
                    <a:pt x="1490" y="4215"/>
                    <a:pt x="1490" y="4215"/>
                    <a:pt x="1458" y="4247"/>
                  </a:cubicBezTo>
                  <a:lnTo>
                    <a:pt x="1458" y="4247"/>
                  </a:lnTo>
                  <a:lnTo>
                    <a:pt x="1426" y="4247"/>
                  </a:lnTo>
                  <a:lnTo>
                    <a:pt x="1426" y="4247"/>
                  </a:lnTo>
                  <a:lnTo>
                    <a:pt x="1426" y="4279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31" y="4310"/>
                  </a:lnTo>
                  <a:lnTo>
                    <a:pt x="1331" y="4342"/>
                  </a:lnTo>
                  <a:lnTo>
                    <a:pt x="1331" y="4342"/>
                  </a:lnTo>
                  <a:lnTo>
                    <a:pt x="1299" y="4342"/>
                  </a:lnTo>
                  <a:lnTo>
                    <a:pt x="1299" y="4342"/>
                  </a:lnTo>
                  <a:lnTo>
                    <a:pt x="1299" y="4374"/>
                  </a:lnTo>
                  <a:lnTo>
                    <a:pt x="1268" y="4374"/>
                  </a:lnTo>
                  <a:lnTo>
                    <a:pt x="1268" y="4374"/>
                  </a:lnTo>
                  <a:lnTo>
                    <a:pt x="1236" y="4374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04" y="4405"/>
                  </a:lnTo>
                  <a:lnTo>
                    <a:pt x="1204" y="4405"/>
                  </a:lnTo>
                  <a:lnTo>
                    <a:pt x="1204" y="4437"/>
                  </a:lnTo>
                  <a:lnTo>
                    <a:pt x="1173" y="4437"/>
                  </a:lnTo>
                  <a:lnTo>
                    <a:pt x="1173" y="4437"/>
                  </a:lnTo>
                  <a:lnTo>
                    <a:pt x="1173" y="4437"/>
                  </a:lnTo>
                  <a:close/>
                  <a:moveTo>
                    <a:pt x="254" y="4754"/>
                  </a:moveTo>
                  <a:cubicBezTo>
                    <a:pt x="127" y="4754"/>
                    <a:pt x="127" y="4912"/>
                    <a:pt x="222" y="4944"/>
                  </a:cubicBezTo>
                  <a:cubicBezTo>
                    <a:pt x="254" y="4944"/>
                    <a:pt x="254" y="4944"/>
                    <a:pt x="254" y="4944"/>
                  </a:cubicBezTo>
                  <a:lnTo>
                    <a:pt x="285" y="4944"/>
                  </a:lnTo>
                  <a:lnTo>
                    <a:pt x="285" y="4944"/>
                  </a:lnTo>
                  <a:lnTo>
                    <a:pt x="317" y="4944"/>
                  </a:lnTo>
                  <a:lnTo>
                    <a:pt x="317" y="4944"/>
                  </a:lnTo>
                  <a:lnTo>
                    <a:pt x="349" y="4944"/>
                  </a:lnTo>
                  <a:lnTo>
                    <a:pt x="349" y="4944"/>
                  </a:lnTo>
                  <a:lnTo>
                    <a:pt x="381" y="4944"/>
                  </a:lnTo>
                  <a:lnTo>
                    <a:pt x="381" y="4944"/>
                  </a:lnTo>
                  <a:lnTo>
                    <a:pt x="412" y="4944"/>
                  </a:lnTo>
                  <a:lnTo>
                    <a:pt x="412" y="4912"/>
                  </a:lnTo>
                  <a:lnTo>
                    <a:pt x="444" y="4912"/>
                  </a:lnTo>
                  <a:lnTo>
                    <a:pt x="444" y="4912"/>
                  </a:lnTo>
                  <a:lnTo>
                    <a:pt x="476" y="4912"/>
                  </a:lnTo>
                  <a:lnTo>
                    <a:pt x="476" y="4912"/>
                  </a:lnTo>
                  <a:lnTo>
                    <a:pt x="507" y="4912"/>
                  </a:lnTo>
                  <a:lnTo>
                    <a:pt x="507" y="4912"/>
                  </a:lnTo>
                  <a:lnTo>
                    <a:pt x="539" y="4912"/>
                  </a:lnTo>
                  <a:lnTo>
                    <a:pt x="539" y="4912"/>
                  </a:lnTo>
                  <a:lnTo>
                    <a:pt x="539" y="4912"/>
                  </a:lnTo>
                  <a:lnTo>
                    <a:pt x="571" y="4881"/>
                  </a:lnTo>
                  <a:lnTo>
                    <a:pt x="571" y="4881"/>
                  </a:lnTo>
                  <a:lnTo>
                    <a:pt x="602" y="4881"/>
                  </a:lnTo>
                  <a:lnTo>
                    <a:pt x="602" y="4881"/>
                  </a:lnTo>
                  <a:lnTo>
                    <a:pt x="634" y="4881"/>
                  </a:lnTo>
                  <a:lnTo>
                    <a:pt x="634" y="4881"/>
                  </a:lnTo>
                  <a:lnTo>
                    <a:pt x="666" y="4881"/>
                  </a:lnTo>
                  <a:lnTo>
                    <a:pt x="666" y="4881"/>
                  </a:lnTo>
                  <a:cubicBezTo>
                    <a:pt x="761" y="4849"/>
                    <a:pt x="761" y="4691"/>
                    <a:pt x="666" y="4659"/>
                  </a:cubicBezTo>
                  <a:cubicBezTo>
                    <a:pt x="634" y="4659"/>
                    <a:pt x="634" y="4659"/>
                    <a:pt x="602" y="4691"/>
                  </a:cubicBezTo>
                  <a:lnTo>
                    <a:pt x="602" y="4691"/>
                  </a:lnTo>
                  <a:lnTo>
                    <a:pt x="602" y="4691"/>
                  </a:lnTo>
                  <a:lnTo>
                    <a:pt x="571" y="4691"/>
                  </a:lnTo>
                  <a:lnTo>
                    <a:pt x="571" y="4691"/>
                  </a:lnTo>
                  <a:lnTo>
                    <a:pt x="539" y="4691"/>
                  </a:lnTo>
                  <a:lnTo>
                    <a:pt x="539" y="4691"/>
                  </a:lnTo>
                  <a:lnTo>
                    <a:pt x="539" y="4691"/>
                  </a:lnTo>
                  <a:lnTo>
                    <a:pt x="507" y="4691"/>
                  </a:lnTo>
                  <a:lnTo>
                    <a:pt x="507" y="4691"/>
                  </a:lnTo>
                  <a:lnTo>
                    <a:pt x="476" y="4722"/>
                  </a:lnTo>
                  <a:lnTo>
                    <a:pt x="476" y="4722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12" y="4722"/>
                  </a:lnTo>
                  <a:lnTo>
                    <a:pt x="412" y="4722"/>
                  </a:lnTo>
                  <a:lnTo>
                    <a:pt x="412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49" y="4722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54"/>
                  </a:lnTo>
                  <a:lnTo>
                    <a:pt x="285" y="4754"/>
                  </a:lnTo>
                  <a:lnTo>
                    <a:pt x="285" y="4754"/>
                  </a:lnTo>
                  <a:lnTo>
                    <a:pt x="254" y="4754"/>
                  </a:lnTo>
                  <a:lnTo>
                    <a:pt x="254" y="4754"/>
                  </a:lnTo>
                  <a:close/>
                  <a:moveTo>
                    <a:pt x="0" y="223"/>
                  </a:moveTo>
                  <a:lnTo>
                    <a:pt x="32" y="223"/>
                  </a:lnTo>
                  <a:lnTo>
                    <a:pt x="64" y="223"/>
                  </a:lnTo>
                  <a:lnTo>
                    <a:pt x="64" y="223"/>
                  </a:lnTo>
                  <a:lnTo>
                    <a:pt x="95" y="223"/>
                  </a:lnTo>
                  <a:lnTo>
                    <a:pt x="95" y="223"/>
                  </a:lnTo>
                  <a:lnTo>
                    <a:pt x="95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59" y="223"/>
                  </a:lnTo>
                  <a:lnTo>
                    <a:pt x="159" y="223"/>
                  </a:lnTo>
                  <a:lnTo>
                    <a:pt x="190" y="223"/>
                  </a:lnTo>
                  <a:lnTo>
                    <a:pt x="190" y="223"/>
                  </a:lnTo>
                  <a:cubicBezTo>
                    <a:pt x="317" y="223"/>
                    <a:pt x="349" y="64"/>
                    <a:pt x="222" y="33"/>
                  </a:cubicBezTo>
                  <a:cubicBezTo>
                    <a:pt x="222" y="33"/>
                    <a:pt x="222" y="33"/>
                    <a:pt x="190" y="33"/>
                  </a:cubicBezTo>
                  <a:lnTo>
                    <a:pt x="190" y="33"/>
                  </a:lnTo>
                  <a:lnTo>
                    <a:pt x="190" y="33"/>
                  </a:lnTo>
                  <a:lnTo>
                    <a:pt x="159" y="33"/>
                  </a:lnTo>
                  <a:lnTo>
                    <a:pt x="159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23"/>
                  </a:lnTo>
                  <a:lnTo>
                    <a:pt x="0" y="223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732100" y="3849700"/>
              <a:ext cx="16650" cy="23000"/>
            </a:xfrm>
            <a:custGeom>
              <a:rect b="b" l="l" r="r" t="t"/>
              <a:pathLst>
                <a:path extrusionOk="0" h="920" w="666">
                  <a:moveTo>
                    <a:pt x="666" y="64"/>
                  </a:moveTo>
                  <a:lnTo>
                    <a:pt x="666" y="920"/>
                  </a:lnTo>
                  <a:lnTo>
                    <a:pt x="0" y="920"/>
                  </a:lnTo>
                  <a:lnTo>
                    <a:pt x="0" y="1"/>
                  </a:lnTo>
                  <a:cubicBezTo>
                    <a:pt x="222" y="1"/>
                    <a:pt x="476" y="32"/>
                    <a:pt x="666" y="64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784375" y="3883775"/>
              <a:ext cx="34875" cy="37250"/>
            </a:xfrm>
            <a:custGeom>
              <a:rect b="b" l="l" r="r" t="t"/>
              <a:pathLst>
                <a:path extrusionOk="0" h="1490" w="1395">
                  <a:moveTo>
                    <a:pt x="761" y="0"/>
                  </a:moveTo>
                  <a:lnTo>
                    <a:pt x="1" y="381"/>
                  </a:lnTo>
                  <a:lnTo>
                    <a:pt x="603" y="1490"/>
                  </a:lnTo>
                  <a:lnTo>
                    <a:pt x="1395" y="1078"/>
                  </a:lnTo>
                  <a:cubicBezTo>
                    <a:pt x="1236" y="697"/>
                    <a:pt x="1046" y="317"/>
                    <a:pt x="761" y="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732100" y="4012100"/>
              <a:ext cx="15875" cy="22200"/>
            </a:xfrm>
            <a:custGeom>
              <a:rect b="b" l="l" r="r" t="t"/>
              <a:pathLst>
                <a:path extrusionOk="0" h="888" w="635">
                  <a:moveTo>
                    <a:pt x="0" y="1"/>
                  </a:moveTo>
                  <a:lnTo>
                    <a:pt x="634" y="1"/>
                  </a:lnTo>
                  <a:lnTo>
                    <a:pt x="634" y="825"/>
                  </a:lnTo>
                  <a:cubicBezTo>
                    <a:pt x="444" y="856"/>
                    <a:pt x="222" y="888"/>
                    <a:pt x="0" y="88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4783575" y="3963775"/>
              <a:ext cx="34900" cy="38050"/>
            </a:xfrm>
            <a:custGeom>
              <a:rect b="b" l="l" r="r" t="t"/>
              <a:pathLst>
                <a:path extrusionOk="0" h="1522" w="1396">
                  <a:moveTo>
                    <a:pt x="761" y="1522"/>
                  </a:moveTo>
                  <a:lnTo>
                    <a:pt x="1" y="1110"/>
                  </a:lnTo>
                  <a:lnTo>
                    <a:pt x="603" y="1"/>
                  </a:lnTo>
                  <a:lnTo>
                    <a:pt x="1395" y="444"/>
                  </a:lnTo>
                  <a:cubicBezTo>
                    <a:pt x="1237" y="856"/>
                    <a:pt x="1015" y="1205"/>
                    <a:pt x="761" y="1522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728925" y="3905150"/>
              <a:ext cx="39625" cy="38850"/>
            </a:xfrm>
            <a:custGeom>
              <a:rect b="b" l="l" r="r" t="t"/>
              <a:pathLst>
                <a:path extrusionOk="0" h="1554" w="1585">
                  <a:moveTo>
                    <a:pt x="824" y="1078"/>
                  </a:moveTo>
                  <a:cubicBezTo>
                    <a:pt x="983" y="1554"/>
                    <a:pt x="1585" y="1237"/>
                    <a:pt x="1363" y="698"/>
                  </a:cubicBezTo>
                  <a:cubicBezTo>
                    <a:pt x="1236" y="444"/>
                    <a:pt x="888" y="159"/>
                    <a:pt x="824" y="1"/>
                  </a:cubicBezTo>
                  <a:cubicBezTo>
                    <a:pt x="729" y="254"/>
                    <a:pt x="476" y="349"/>
                    <a:pt x="286" y="635"/>
                  </a:cubicBezTo>
                  <a:cubicBezTo>
                    <a:pt x="1" y="1142"/>
                    <a:pt x="634" y="1554"/>
                    <a:pt x="793" y="1078"/>
                  </a:cubicBezTo>
                  <a:cubicBezTo>
                    <a:pt x="761" y="1237"/>
                    <a:pt x="698" y="1363"/>
                    <a:pt x="603" y="1427"/>
                  </a:cubicBezTo>
                  <a:lnTo>
                    <a:pt x="1015" y="1427"/>
                  </a:lnTo>
                  <a:cubicBezTo>
                    <a:pt x="888" y="1332"/>
                    <a:pt x="856" y="1205"/>
                    <a:pt x="824" y="1078"/>
                  </a:cubicBezTo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4736050" y="3943975"/>
              <a:ext cx="26175" cy="34875"/>
            </a:xfrm>
            <a:custGeom>
              <a:rect b="b" l="l" r="r" t="t"/>
              <a:pathLst>
                <a:path extrusionOk="0" h="1395" w="1047">
                  <a:moveTo>
                    <a:pt x="1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1" y="698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095425" y="4377300"/>
              <a:ext cx="184625" cy="184600"/>
            </a:xfrm>
            <a:custGeom>
              <a:rect b="b" l="l" r="r" t="t"/>
              <a:pathLst>
                <a:path extrusionOk="0" h="7384" w="7385">
                  <a:moveTo>
                    <a:pt x="3677" y="7384"/>
                  </a:moveTo>
                  <a:cubicBezTo>
                    <a:pt x="5705" y="7384"/>
                    <a:pt x="7384" y="5704"/>
                    <a:pt x="7384" y="3676"/>
                  </a:cubicBezTo>
                  <a:cubicBezTo>
                    <a:pt x="7384" y="1648"/>
                    <a:pt x="5705" y="1"/>
                    <a:pt x="3677" y="1"/>
                  </a:cubicBezTo>
                  <a:cubicBezTo>
                    <a:pt x="1649" y="1"/>
                    <a:pt x="1" y="1648"/>
                    <a:pt x="1" y="3676"/>
                  </a:cubicBezTo>
                  <a:cubicBezTo>
                    <a:pt x="1" y="5704"/>
                    <a:pt x="1649" y="7384"/>
                    <a:pt x="3677" y="7384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3187325" y="4377300"/>
              <a:ext cx="92725" cy="184600"/>
            </a:xfrm>
            <a:custGeom>
              <a:rect b="b" l="l" r="r" t="t"/>
              <a:pathLst>
                <a:path extrusionOk="0" h="7384" w="3709">
                  <a:moveTo>
                    <a:pt x="1" y="1"/>
                  </a:moveTo>
                  <a:cubicBezTo>
                    <a:pt x="2060" y="1"/>
                    <a:pt x="3708" y="1648"/>
                    <a:pt x="3708" y="3676"/>
                  </a:cubicBezTo>
                  <a:cubicBezTo>
                    <a:pt x="3708" y="5704"/>
                    <a:pt x="2060" y="7384"/>
                    <a:pt x="1" y="73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141375" y="4423250"/>
              <a:ext cx="91925" cy="91925"/>
            </a:xfrm>
            <a:custGeom>
              <a:rect b="b" l="l" r="r" t="t"/>
              <a:pathLst>
                <a:path extrusionOk="0" h="3677" w="3677">
                  <a:moveTo>
                    <a:pt x="1712" y="96"/>
                  </a:moveTo>
                  <a:cubicBezTo>
                    <a:pt x="2662" y="1"/>
                    <a:pt x="3518" y="729"/>
                    <a:pt x="3613" y="1680"/>
                  </a:cubicBezTo>
                  <a:cubicBezTo>
                    <a:pt x="3676" y="2662"/>
                    <a:pt x="2979" y="3518"/>
                    <a:pt x="1997" y="3581"/>
                  </a:cubicBezTo>
                  <a:cubicBezTo>
                    <a:pt x="1046" y="3676"/>
                    <a:pt x="191" y="2947"/>
                    <a:pt x="96" y="1997"/>
                  </a:cubicBezTo>
                  <a:cubicBezTo>
                    <a:pt x="1" y="1015"/>
                    <a:pt x="730" y="159"/>
                    <a:pt x="1712" y="96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125525" y="4407400"/>
              <a:ext cx="124400" cy="123625"/>
            </a:xfrm>
            <a:custGeom>
              <a:rect b="b" l="l" r="r" t="t"/>
              <a:pathLst>
                <a:path extrusionOk="0" h="4945" w="4976">
                  <a:moveTo>
                    <a:pt x="3582" y="476"/>
                  </a:moveTo>
                  <a:cubicBezTo>
                    <a:pt x="3677" y="539"/>
                    <a:pt x="3772" y="413"/>
                    <a:pt x="3708" y="349"/>
                  </a:cubicBezTo>
                  <a:cubicBezTo>
                    <a:pt x="3708" y="318"/>
                    <a:pt x="3677" y="318"/>
                    <a:pt x="3677" y="318"/>
                  </a:cubicBezTo>
                  <a:lnTo>
                    <a:pt x="3677" y="318"/>
                  </a:lnTo>
                  <a:lnTo>
                    <a:pt x="3645" y="286"/>
                  </a:lnTo>
                  <a:lnTo>
                    <a:pt x="3645" y="286"/>
                  </a:lnTo>
                  <a:lnTo>
                    <a:pt x="3645" y="286"/>
                  </a:lnTo>
                  <a:lnTo>
                    <a:pt x="3613" y="286"/>
                  </a:lnTo>
                  <a:lnTo>
                    <a:pt x="3613" y="286"/>
                  </a:lnTo>
                  <a:lnTo>
                    <a:pt x="3582" y="254"/>
                  </a:lnTo>
                  <a:lnTo>
                    <a:pt x="3582" y="254"/>
                  </a:lnTo>
                  <a:lnTo>
                    <a:pt x="3582" y="254"/>
                  </a:lnTo>
                  <a:lnTo>
                    <a:pt x="3550" y="254"/>
                  </a:lnTo>
                  <a:lnTo>
                    <a:pt x="3550" y="223"/>
                  </a:lnTo>
                  <a:lnTo>
                    <a:pt x="3518" y="223"/>
                  </a:lnTo>
                  <a:lnTo>
                    <a:pt x="3518" y="223"/>
                  </a:lnTo>
                  <a:lnTo>
                    <a:pt x="3487" y="223"/>
                  </a:lnTo>
                  <a:lnTo>
                    <a:pt x="3487" y="223"/>
                  </a:lnTo>
                  <a:lnTo>
                    <a:pt x="3487" y="191"/>
                  </a:lnTo>
                  <a:lnTo>
                    <a:pt x="3455" y="191"/>
                  </a:lnTo>
                  <a:lnTo>
                    <a:pt x="3455" y="191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392" y="191"/>
                  </a:lnTo>
                  <a:lnTo>
                    <a:pt x="3392" y="159"/>
                  </a:lnTo>
                  <a:lnTo>
                    <a:pt x="3360" y="159"/>
                  </a:lnTo>
                  <a:lnTo>
                    <a:pt x="3360" y="159"/>
                  </a:lnTo>
                  <a:lnTo>
                    <a:pt x="3360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296" y="128"/>
                  </a:lnTo>
                  <a:lnTo>
                    <a:pt x="3296" y="128"/>
                  </a:lnTo>
                  <a:cubicBezTo>
                    <a:pt x="3201" y="96"/>
                    <a:pt x="3106" y="254"/>
                    <a:pt x="3201" y="318"/>
                  </a:cubicBezTo>
                  <a:cubicBezTo>
                    <a:pt x="3201" y="318"/>
                    <a:pt x="3233" y="318"/>
                    <a:pt x="3233" y="318"/>
                  </a:cubicBezTo>
                  <a:lnTo>
                    <a:pt x="3233" y="318"/>
                  </a:lnTo>
                  <a:lnTo>
                    <a:pt x="3265" y="349"/>
                  </a:lnTo>
                  <a:lnTo>
                    <a:pt x="3265" y="349"/>
                  </a:lnTo>
                  <a:lnTo>
                    <a:pt x="3265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328" y="349"/>
                  </a:lnTo>
                  <a:lnTo>
                    <a:pt x="3328" y="349"/>
                  </a:lnTo>
                  <a:lnTo>
                    <a:pt x="3328" y="381"/>
                  </a:lnTo>
                  <a:lnTo>
                    <a:pt x="3360" y="381"/>
                  </a:lnTo>
                  <a:lnTo>
                    <a:pt x="3360" y="381"/>
                  </a:lnTo>
                  <a:lnTo>
                    <a:pt x="3392" y="381"/>
                  </a:lnTo>
                  <a:lnTo>
                    <a:pt x="3392" y="381"/>
                  </a:lnTo>
                  <a:lnTo>
                    <a:pt x="3392" y="381"/>
                  </a:lnTo>
                  <a:lnTo>
                    <a:pt x="3423" y="413"/>
                  </a:lnTo>
                  <a:lnTo>
                    <a:pt x="3423" y="413"/>
                  </a:lnTo>
                  <a:lnTo>
                    <a:pt x="3455" y="413"/>
                  </a:lnTo>
                  <a:lnTo>
                    <a:pt x="3455" y="413"/>
                  </a:lnTo>
                  <a:lnTo>
                    <a:pt x="3455" y="413"/>
                  </a:lnTo>
                  <a:lnTo>
                    <a:pt x="3487" y="444"/>
                  </a:lnTo>
                  <a:lnTo>
                    <a:pt x="3487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50" y="476"/>
                  </a:lnTo>
                  <a:lnTo>
                    <a:pt x="3550" y="476"/>
                  </a:lnTo>
                  <a:lnTo>
                    <a:pt x="3550" y="476"/>
                  </a:lnTo>
                  <a:lnTo>
                    <a:pt x="3582" y="476"/>
                  </a:lnTo>
                  <a:close/>
                  <a:moveTo>
                    <a:pt x="4310" y="1110"/>
                  </a:moveTo>
                  <a:cubicBezTo>
                    <a:pt x="4374" y="1205"/>
                    <a:pt x="4501" y="1142"/>
                    <a:pt x="4469" y="1015"/>
                  </a:cubicBezTo>
                  <a:cubicBezTo>
                    <a:pt x="4469" y="1015"/>
                    <a:pt x="4469" y="1015"/>
                    <a:pt x="4469" y="983"/>
                  </a:cubicBezTo>
                  <a:lnTo>
                    <a:pt x="4469" y="983"/>
                  </a:lnTo>
                  <a:lnTo>
                    <a:pt x="4437" y="983"/>
                  </a:lnTo>
                  <a:lnTo>
                    <a:pt x="4437" y="951"/>
                  </a:lnTo>
                  <a:lnTo>
                    <a:pt x="4437" y="951"/>
                  </a:lnTo>
                  <a:lnTo>
                    <a:pt x="4406" y="920"/>
                  </a:lnTo>
                  <a:lnTo>
                    <a:pt x="4406" y="920"/>
                  </a:lnTo>
                  <a:lnTo>
                    <a:pt x="4406" y="920"/>
                  </a:lnTo>
                  <a:lnTo>
                    <a:pt x="4406" y="888"/>
                  </a:lnTo>
                  <a:lnTo>
                    <a:pt x="4374" y="888"/>
                  </a:lnTo>
                  <a:lnTo>
                    <a:pt x="4374" y="888"/>
                  </a:lnTo>
                  <a:lnTo>
                    <a:pt x="4374" y="856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42" y="825"/>
                  </a:lnTo>
                  <a:lnTo>
                    <a:pt x="4310" y="825"/>
                  </a:lnTo>
                  <a:lnTo>
                    <a:pt x="4310" y="793"/>
                  </a:lnTo>
                  <a:lnTo>
                    <a:pt x="4310" y="793"/>
                  </a:lnTo>
                  <a:lnTo>
                    <a:pt x="4279" y="793"/>
                  </a:lnTo>
                  <a:lnTo>
                    <a:pt x="4279" y="761"/>
                  </a:lnTo>
                  <a:lnTo>
                    <a:pt x="4279" y="761"/>
                  </a:lnTo>
                  <a:lnTo>
                    <a:pt x="4247" y="761"/>
                  </a:lnTo>
                  <a:lnTo>
                    <a:pt x="4247" y="730"/>
                  </a:lnTo>
                  <a:lnTo>
                    <a:pt x="4247" y="730"/>
                  </a:lnTo>
                  <a:lnTo>
                    <a:pt x="4215" y="730"/>
                  </a:lnTo>
                  <a:lnTo>
                    <a:pt x="4215" y="698"/>
                  </a:lnTo>
                  <a:lnTo>
                    <a:pt x="4215" y="698"/>
                  </a:lnTo>
                  <a:lnTo>
                    <a:pt x="4184" y="698"/>
                  </a:lnTo>
                  <a:lnTo>
                    <a:pt x="4184" y="666"/>
                  </a:lnTo>
                  <a:lnTo>
                    <a:pt x="4184" y="666"/>
                  </a:lnTo>
                  <a:cubicBezTo>
                    <a:pt x="4152" y="635"/>
                    <a:pt x="4089" y="635"/>
                    <a:pt x="4057" y="666"/>
                  </a:cubicBezTo>
                  <a:cubicBezTo>
                    <a:pt x="3994" y="698"/>
                    <a:pt x="3994" y="793"/>
                    <a:pt x="4057" y="825"/>
                  </a:cubicBezTo>
                  <a:lnTo>
                    <a:pt x="4057" y="825"/>
                  </a:lnTo>
                  <a:lnTo>
                    <a:pt x="4057" y="825"/>
                  </a:lnTo>
                  <a:lnTo>
                    <a:pt x="4057" y="856"/>
                  </a:lnTo>
                  <a:lnTo>
                    <a:pt x="4089" y="856"/>
                  </a:lnTo>
                  <a:lnTo>
                    <a:pt x="4089" y="856"/>
                  </a:lnTo>
                  <a:lnTo>
                    <a:pt x="4089" y="888"/>
                  </a:lnTo>
                  <a:lnTo>
                    <a:pt x="4120" y="888"/>
                  </a:lnTo>
                  <a:lnTo>
                    <a:pt x="4120" y="888"/>
                  </a:lnTo>
                  <a:lnTo>
                    <a:pt x="4120" y="888"/>
                  </a:lnTo>
                  <a:lnTo>
                    <a:pt x="4152" y="920"/>
                  </a:lnTo>
                  <a:lnTo>
                    <a:pt x="4152" y="920"/>
                  </a:lnTo>
                  <a:lnTo>
                    <a:pt x="4152" y="920"/>
                  </a:lnTo>
                  <a:lnTo>
                    <a:pt x="4152" y="951"/>
                  </a:lnTo>
                  <a:lnTo>
                    <a:pt x="4184" y="951"/>
                  </a:lnTo>
                  <a:lnTo>
                    <a:pt x="4184" y="951"/>
                  </a:lnTo>
                  <a:lnTo>
                    <a:pt x="4184" y="983"/>
                  </a:lnTo>
                  <a:lnTo>
                    <a:pt x="4215" y="983"/>
                  </a:lnTo>
                  <a:lnTo>
                    <a:pt x="4215" y="983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47" y="1015"/>
                  </a:lnTo>
                  <a:lnTo>
                    <a:pt x="4247" y="1046"/>
                  </a:lnTo>
                  <a:lnTo>
                    <a:pt x="4247" y="1046"/>
                  </a:lnTo>
                  <a:lnTo>
                    <a:pt x="4247" y="1046"/>
                  </a:lnTo>
                  <a:lnTo>
                    <a:pt x="4279" y="1078"/>
                  </a:lnTo>
                  <a:lnTo>
                    <a:pt x="4279" y="1078"/>
                  </a:lnTo>
                  <a:lnTo>
                    <a:pt x="4279" y="1078"/>
                  </a:lnTo>
                  <a:lnTo>
                    <a:pt x="4310" y="1110"/>
                  </a:lnTo>
                  <a:close/>
                  <a:moveTo>
                    <a:pt x="4691" y="1965"/>
                  </a:moveTo>
                  <a:cubicBezTo>
                    <a:pt x="4722" y="2092"/>
                    <a:pt x="4881" y="2060"/>
                    <a:pt x="4913" y="1965"/>
                  </a:cubicBezTo>
                  <a:cubicBezTo>
                    <a:pt x="4913" y="1934"/>
                    <a:pt x="4913" y="1934"/>
                    <a:pt x="4881" y="1934"/>
                  </a:cubicBezTo>
                  <a:lnTo>
                    <a:pt x="4881" y="1934"/>
                  </a:lnTo>
                  <a:lnTo>
                    <a:pt x="4881" y="1902"/>
                  </a:lnTo>
                  <a:lnTo>
                    <a:pt x="4881" y="1902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81" y="1839"/>
                  </a:lnTo>
                  <a:lnTo>
                    <a:pt x="4881" y="1839"/>
                  </a:lnTo>
                  <a:lnTo>
                    <a:pt x="4881" y="1807"/>
                  </a:lnTo>
                  <a:lnTo>
                    <a:pt x="4849" y="1807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4"/>
                  </a:lnTo>
                  <a:lnTo>
                    <a:pt x="4849" y="1744"/>
                  </a:lnTo>
                  <a:lnTo>
                    <a:pt x="4849" y="1712"/>
                  </a:lnTo>
                  <a:lnTo>
                    <a:pt x="4849" y="1712"/>
                  </a:lnTo>
                  <a:lnTo>
                    <a:pt x="4817" y="1712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9"/>
                  </a:lnTo>
                  <a:lnTo>
                    <a:pt x="4817" y="1649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786" y="1585"/>
                  </a:lnTo>
                  <a:lnTo>
                    <a:pt x="4786" y="1585"/>
                  </a:lnTo>
                  <a:lnTo>
                    <a:pt x="4786" y="1553"/>
                  </a:lnTo>
                  <a:lnTo>
                    <a:pt x="4786" y="1553"/>
                  </a:lnTo>
                  <a:lnTo>
                    <a:pt x="4786" y="1553"/>
                  </a:lnTo>
                  <a:lnTo>
                    <a:pt x="4786" y="1522"/>
                  </a:lnTo>
                  <a:cubicBezTo>
                    <a:pt x="4722" y="1427"/>
                    <a:pt x="4596" y="1458"/>
                    <a:pt x="4564" y="1585"/>
                  </a:cubicBezTo>
                  <a:cubicBezTo>
                    <a:pt x="4564" y="1585"/>
                    <a:pt x="4596" y="1585"/>
                    <a:pt x="4596" y="1617"/>
                  </a:cubicBezTo>
                  <a:lnTo>
                    <a:pt x="4596" y="1617"/>
                  </a:lnTo>
                  <a:lnTo>
                    <a:pt x="4596" y="1617"/>
                  </a:lnTo>
                  <a:lnTo>
                    <a:pt x="4596" y="1649"/>
                  </a:lnTo>
                  <a:lnTo>
                    <a:pt x="4596" y="1649"/>
                  </a:lnTo>
                  <a:lnTo>
                    <a:pt x="4596" y="1680"/>
                  </a:lnTo>
                  <a:lnTo>
                    <a:pt x="4627" y="1680"/>
                  </a:lnTo>
                  <a:lnTo>
                    <a:pt x="4627" y="1680"/>
                  </a:lnTo>
                  <a:lnTo>
                    <a:pt x="4627" y="1712"/>
                  </a:lnTo>
                  <a:lnTo>
                    <a:pt x="4627" y="1712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75"/>
                  </a:lnTo>
                  <a:lnTo>
                    <a:pt x="4659" y="1775"/>
                  </a:lnTo>
                  <a:lnTo>
                    <a:pt x="4659" y="1775"/>
                  </a:lnTo>
                  <a:lnTo>
                    <a:pt x="4659" y="1807"/>
                  </a:lnTo>
                  <a:lnTo>
                    <a:pt x="4659" y="1807"/>
                  </a:lnTo>
                  <a:lnTo>
                    <a:pt x="4659" y="1839"/>
                  </a:lnTo>
                  <a:lnTo>
                    <a:pt x="4659" y="1839"/>
                  </a:lnTo>
                  <a:lnTo>
                    <a:pt x="4659" y="1870"/>
                  </a:lnTo>
                  <a:lnTo>
                    <a:pt x="4691" y="1870"/>
                  </a:lnTo>
                  <a:lnTo>
                    <a:pt x="4691" y="1870"/>
                  </a:lnTo>
                  <a:lnTo>
                    <a:pt x="4691" y="1902"/>
                  </a:lnTo>
                  <a:lnTo>
                    <a:pt x="4691" y="1902"/>
                  </a:lnTo>
                  <a:lnTo>
                    <a:pt x="4691" y="1934"/>
                  </a:lnTo>
                  <a:lnTo>
                    <a:pt x="4691" y="1934"/>
                  </a:lnTo>
                  <a:lnTo>
                    <a:pt x="4691" y="1965"/>
                  </a:lnTo>
                  <a:lnTo>
                    <a:pt x="4691" y="1965"/>
                  </a:lnTo>
                  <a:close/>
                  <a:moveTo>
                    <a:pt x="4722" y="2916"/>
                  </a:moveTo>
                  <a:cubicBezTo>
                    <a:pt x="4691" y="3043"/>
                    <a:pt x="4849" y="3106"/>
                    <a:pt x="4881" y="3011"/>
                  </a:cubicBezTo>
                  <a:cubicBezTo>
                    <a:pt x="4913" y="2979"/>
                    <a:pt x="4913" y="2979"/>
                    <a:pt x="4913" y="2979"/>
                  </a:cubicBezTo>
                  <a:lnTo>
                    <a:pt x="4913" y="2948"/>
                  </a:lnTo>
                  <a:lnTo>
                    <a:pt x="4913" y="2948"/>
                  </a:lnTo>
                  <a:lnTo>
                    <a:pt x="4913" y="2916"/>
                  </a:lnTo>
                  <a:lnTo>
                    <a:pt x="4913" y="2916"/>
                  </a:lnTo>
                  <a:lnTo>
                    <a:pt x="4913" y="2916"/>
                  </a:lnTo>
                  <a:lnTo>
                    <a:pt x="4913" y="2884"/>
                  </a:lnTo>
                  <a:lnTo>
                    <a:pt x="4913" y="2884"/>
                  </a:lnTo>
                  <a:lnTo>
                    <a:pt x="4944" y="2853"/>
                  </a:lnTo>
                  <a:lnTo>
                    <a:pt x="4944" y="2853"/>
                  </a:lnTo>
                  <a:lnTo>
                    <a:pt x="4944" y="2821"/>
                  </a:lnTo>
                  <a:lnTo>
                    <a:pt x="4944" y="2821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58"/>
                  </a:lnTo>
                  <a:lnTo>
                    <a:pt x="4944" y="2758"/>
                  </a:lnTo>
                  <a:lnTo>
                    <a:pt x="4944" y="2726"/>
                  </a:lnTo>
                  <a:lnTo>
                    <a:pt x="4944" y="2726"/>
                  </a:lnTo>
                  <a:lnTo>
                    <a:pt x="4944" y="2694"/>
                  </a:lnTo>
                  <a:lnTo>
                    <a:pt x="4944" y="2694"/>
                  </a:lnTo>
                  <a:lnTo>
                    <a:pt x="4944" y="2663"/>
                  </a:lnTo>
                  <a:lnTo>
                    <a:pt x="4944" y="2663"/>
                  </a:lnTo>
                  <a:lnTo>
                    <a:pt x="4944" y="2631"/>
                  </a:lnTo>
                  <a:lnTo>
                    <a:pt x="4944" y="2631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7"/>
                  </a:lnTo>
                  <a:lnTo>
                    <a:pt x="4944" y="2567"/>
                  </a:lnTo>
                  <a:lnTo>
                    <a:pt x="4944" y="2536"/>
                  </a:lnTo>
                  <a:cubicBezTo>
                    <a:pt x="4976" y="2441"/>
                    <a:pt x="4817" y="2409"/>
                    <a:pt x="4786" y="2504"/>
                  </a:cubicBezTo>
                  <a:cubicBezTo>
                    <a:pt x="4754" y="2504"/>
                    <a:pt x="4754" y="2536"/>
                    <a:pt x="4754" y="2536"/>
                  </a:cubicBezTo>
                  <a:lnTo>
                    <a:pt x="4754" y="2567"/>
                  </a:lnTo>
                  <a:lnTo>
                    <a:pt x="4754" y="2567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631"/>
                  </a:lnTo>
                  <a:lnTo>
                    <a:pt x="4754" y="2631"/>
                  </a:lnTo>
                  <a:lnTo>
                    <a:pt x="4754" y="2663"/>
                  </a:lnTo>
                  <a:lnTo>
                    <a:pt x="4754" y="2663"/>
                  </a:lnTo>
                  <a:lnTo>
                    <a:pt x="4754" y="2694"/>
                  </a:lnTo>
                  <a:lnTo>
                    <a:pt x="4754" y="2694"/>
                  </a:lnTo>
                  <a:lnTo>
                    <a:pt x="4754" y="2726"/>
                  </a:lnTo>
                  <a:lnTo>
                    <a:pt x="4754" y="2726"/>
                  </a:lnTo>
                  <a:lnTo>
                    <a:pt x="4754" y="2726"/>
                  </a:lnTo>
                  <a:lnTo>
                    <a:pt x="4754" y="2758"/>
                  </a:lnTo>
                  <a:lnTo>
                    <a:pt x="4754" y="2758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722" y="2853"/>
                  </a:lnTo>
                  <a:lnTo>
                    <a:pt x="4722" y="2853"/>
                  </a:lnTo>
                  <a:lnTo>
                    <a:pt x="4722" y="2853"/>
                  </a:lnTo>
                  <a:lnTo>
                    <a:pt x="4722" y="2884"/>
                  </a:lnTo>
                  <a:lnTo>
                    <a:pt x="4722" y="2884"/>
                  </a:lnTo>
                  <a:lnTo>
                    <a:pt x="4722" y="2916"/>
                  </a:lnTo>
                  <a:lnTo>
                    <a:pt x="4722" y="2916"/>
                  </a:lnTo>
                  <a:close/>
                  <a:moveTo>
                    <a:pt x="4342" y="3803"/>
                  </a:moveTo>
                  <a:cubicBezTo>
                    <a:pt x="4279" y="3898"/>
                    <a:pt x="4374" y="3993"/>
                    <a:pt x="4469" y="3930"/>
                  </a:cubicBezTo>
                  <a:cubicBezTo>
                    <a:pt x="4469" y="3930"/>
                    <a:pt x="4501" y="3930"/>
                    <a:pt x="4501" y="3930"/>
                  </a:cubicBezTo>
                  <a:lnTo>
                    <a:pt x="4501" y="3898"/>
                  </a:lnTo>
                  <a:lnTo>
                    <a:pt x="4501" y="3898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35"/>
                  </a:lnTo>
                  <a:lnTo>
                    <a:pt x="4564" y="3835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96" y="3772"/>
                  </a:lnTo>
                  <a:lnTo>
                    <a:pt x="4596" y="3772"/>
                  </a:lnTo>
                  <a:lnTo>
                    <a:pt x="4596" y="3740"/>
                  </a:lnTo>
                  <a:lnTo>
                    <a:pt x="4596" y="3740"/>
                  </a:lnTo>
                  <a:lnTo>
                    <a:pt x="4627" y="3740"/>
                  </a:lnTo>
                  <a:lnTo>
                    <a:pt x="4627" y="3708"/>
                  </a:lnTo>
                  <a:lnTo>
                    <a:pt x="4627" y="3708"/>
                  </a:lnTo>
                  <a:lnTo>
                    <a:pt x="4627" y="3677"/>
                  </a:lnTo>
                  <a:lnTo>
                    <a:pt x="4659" y="3677"/>
                  </a:lnTo>
                  <a:lnTo>
                    <a:pt x="4659" y="3677"/>
                  </a:lnTo>
                  <a:lnTo>
                    <a:pt x="4659" y="3645"/>
                  </a:lnTo>
                  <a:lnTo>
                    <a:pt x="4659" y="3645"/>
                  </a:lnTo>
                  <a:lnTo>
                    <a:pt x="4659" y="3613"/>
                  </a:lnTo>
                  <a:lnTo>
                    <a:pt x="4691" y="3613"/>
                  </a:lnTo>
                  <a:lnTo>
                    <a:pt x="4691" y="3613"/>
                  </a:lnTo>
                  <a:lnTo>
                    <a:pt x="4691" y="3581"/>
                  </a:lnTo>
                  <a:lnTo>
                    <a:pt x="4691" y="3581"/>
                  </a:lnTo>
                  <a:lnTo>
                    <a:pt x="4722" y="3550"/>
                  </a:lnTo>
                  <a:lnTo>
                    <a:pt x="4722" y="3550"/>
                  </a:lnTo>
                  <a:cubicBezTo>
                    <a:pt x="4754" y="3455"/>
                    <a:pt x="4659" y="3360"/>
                    <a:pt x="4564" y="3423"/>
                  </a:cubicBezTo>
                  <a:cubicBezTo>
                    <a:pt x="4532" y="3455"/>
                    <a:pt x="4532" y="3455"/>
                    <a:pt x="4532" y="3455"/>
                  </a:cubicBezTo>
                  <a:lnTo>
                    <a:pt x="4532" y="3486"/>
                  </a:lnTo>
                  <a:lnTo>
                    <a:pt x="4532" y="3486"/>
                  </a:lnTo>
                  <a:lnTo>
                    <a:pt x="4501" y="3486"/>
                  </a:lnTo>
                  <a:lnTo>
                    <a:pt x="4501" y="3518"/>
                  </a:lnTo>
                  <a:lnTo>
                    <a:pt x="4501" y="3518"/>
                  </a:lnTo>
                  <a:lnTo>
                    <a:pt x="4501" y="3518"/>
                  </a:lnTo>
                  <a:lnTo>
                    <a:pt x="4501" y="3550"/>
                  </a:lnTo>
                  <a:lnTo>
                    <a:pt x="4469" y="3550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613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37" y="3645"/>
                  </a:lnTo>
                  <a:lnTo>
                    <a:pt x="4437" y="3645"/>
                  </a:lnTo>
                  <a:lnTo>
                    <a:pt x="4437" y="3677"/>
                  </a:lnTo>
                  <a:lnTo>
                    <a:pt x="4406" y="3677"/>
                  </a:lnTo>
                  <a:lnTo>
                    <a:pt x="4406" y="3677"/>
                  </a:lnTo>
                  <a:lnTo>
                    <a:pt x="4406" y="3708"/>
                  </a:lnTo>
                  <a:lnTo>
                    <a:pt x="4406" y="3708"/>
                  </a:lnTo>
                  <a:lnTo>
                    <a:pt x="4374" y="3708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42" y="3772"/>
                  </a:lnTo>
                  <a:lnTo>
                    <a:pt x="4342" y="3772"/>
                  </a:lnTo>
                  <a:lnTo>
                    <a:pt x="4342" y="3803"/>
                  </a:lnTo>
                  <a:close/>
                  <a:moveTo>
                    <a:pt x="3613" y="4437"/>
                  </a:moveTo>
                  <a:cubicBezTo>
                    <a:pt x="3550" y="4500"/>
                    <a:pt x="3582" y="4627"/>
                    <a:pt x="3708" y="4627"/>
                  </a:cubicBezTo>
                  <a:cubicBezTo>
                    <a:pt x="3708" y="4627"/>
                    <a:pt x="3708" y="4627"/>
                    <a:pt x="3740" y="4627"/>
                  </a:cubicBezTo>
                  <a:lnTo>
                    <a:pt x="3740" y="4595"/>
                  </a:lnTo>
                  <a:lnTo>
                    <a:pt x="3740" y="4595"/>
                  </a:lnTo>
                  <a:lnTo>
                    <a:pt x="3772" y="4595"/>
                  </a:lnTo>
                  <a:lnTo>
                    <a:pt x="3772" y="4595"/>
                  </a:lnTo>
                  <a:lnTo>
                    <a:pt x="3803" y="4564"/>
                  </a:lnTo>
                  <a:lnTo>
                    <a:pt x="3803" y="4564"/>
                  </a:lnTo>
                  <a:lnTo>
                    <a:pt x="3803" y="4564"/>
                  </a:lnTo>
                  <a:lnTo>
                    <a:pt x="3835" y="4564"/>
                  </a:lnTo>
                  <a:lnTo>
                    <a:pt x="3835" y="4532"/>
                  </a:lnTo>
                  <a:lnTo>
                    <a:pt x="3867" y="4532"/>
                  </a:lnTo>
                  <a:lnTo>
                    <a:pt x="3867" y="4532"/>
                  </a:lnTo>
                  <a:lnTo>
                    <a:pt x="3867" y="4532"/>
                  </a:lnTo>
                  <a:lnTo>
                    <a:pt x="3899" y="4500"/>
                  </a:lnTo>
                  <a:lnTo>
                    <a:pt x="3899" y="4500"/>
                  </a:lnTo>
                  <a:lnTo>
                    <a:pt x="3930" y="4500"/>
                  </a:lnTo>
                  <a:lnTo>
                    <a:pt x="3930" y="4469"/>
                  </a:lnTo>
                  <a:lnTo>
                    <a:pt x="3930" y="4469"/>
                  </a:lnTo>
                  <a:lnTo>
                    <a:pt x="3962" y="4469"/>
                  </a:lnTo>
                  <a:lnTo>
                    <a:pt x="3962" y="4469"/>
                  </a:lnTo>
                  <a:lnTo>
                    <a:pt x="3994" y="4437"/>
                  </a:lnTo>
                  <a:lnTo>
                    <a:pt x="3994" y="4437"/>
                  </a:lnTo>
                  <a:lnTo>
                    <a:pt x="3994" y="4437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57" y="4405"/>
                  </a:lnTo>
                  <a:lnTo>
                    <a:pt x="4057" y="4374"/>
                  </a:lnTo>
                  <a:lnTo>
                    <a:pt x="4057" y="4374"/>
                  </a:lnTo>
                  <a:cubicBezTo>
                    <a:pt x="4152" y="4310"/>
                    <a:pt x="4089" y="4184"/>
                    <a:pt x="3994" y="4184"/>
                  </a:cubicBezTo>
                  <a:cubicBezTo>
                    <a:pt x="3962" y="4215"/>
                    <a:pt x="3962" y="4215"/>
                    <a:pt x="3930" y="4215"/>
                  </a:cubicBezTo>
                  <a:lnTo>
                    <a:pt x="3930" y="4215"/>
                  </a:lnTo>
                  <a:lnTo>
                    <a:pt x="3930" y="4247"/>
                  </a:lnTo>
                  <a:lnTo>
                    <a:pt x="3899" y="4247"/>
                  </a:lnTo>
                  <a:lnTo>
                    <a:pt x="3899" y="4247"/>
                  </a:lnTo>
                  <a:lnTo>
                    <a:pt x="3899" y="4247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03" y="4310"/>
                  </a:lnTo>
                  <a:lnTo>
                    <a:pt x="3803" y="4342"/>
                  </a:lnTo>
                  <a:lnTo>
                    <a:pt x="3803" y="4342"/>
                  </a:lnTo>
                  <a:lnTo>
                    <a:pt x="3772" y="4342"/>
                  </a:lnTo>
                  <a:lnTo>
                    <a:pt x="3772" y="4342"/>
                  </a:lnTo>
                  <a:lnTo>
                    <a:pt x="3772" y="4374"/>
                  </a:lnTo>
                  <a:lnTo>
                    <a:pt x="3740" y="4374"/>
                  </a:lnTo>
                  <a:lnTo>
                    <a:pt x="3740" y="4374"/>
                  </a:lnTo>
                  <a:lnTo>
                    <a:pt x="3708" y="4374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677" y="4405"/>
                  </a:lnTo>
                  <a:lnTo>
                    <a:pt x="3677" y="4405"/>
                  </a:lnTo>
                  <a:lnTo>
                    <a:pt x="3677" y="4405"/>
                  </a:lnTo>
                  <a:lnTo>
                    <a:pt x="3645" y="4437"/>
                  </a:lnTo>
                  <a:lnTo>
                    <a:pt x="3645" y="4437"/>
                  </a:lnTo>
                  <a:close/>
                  <a:moveTo>
                    <a:pt x="2726" y="4722"/>
                  </a:moveTo>
                  <a:cubicBezTo>
                    <a:pt x="2599" y="4754"/>
                    <a:pt x="2599" y="4912"/>
                    <a:pt x="2726" y="4944"/>
                  </a:cubicBezTo>
                  <a:cubicBezTo>
                    <a:pt x="2726" y="4944"/>
                    <a:pt x="2726" y="4944"/>
                    <a:pt x="2758" y="4944"/>
                  </a:cubicBezTo>
                  <a:lnTo>
                    <a:pt x="2758" y="4944"/>
                  </a:lnTo>
                  <a:lnTo>
                    <a:pt x="2789" y="4944"/>
                  </a:lnTo>
                  <a:lnTo>
                    <a:pt x="2789" y="4944"/>
                  </a:lnTo>
                  <a:lnTo>
                    <a:pt x="2789" y="4912"/>
                  </a:lnTo>
                  <a:lnTo>
                    <a:pt x="2821" y="4912"/>
                  </a:lnTo>
                  <a:lnTo>
                    <a:pt x="2821" y="4912"/>
                  </a:lnTo>
                  <a:lnTo>
                    <a:pt x="2853" y="4912"/>
                  </a:lnTo>
                  <a:lnTo>
                    <a:pt x="2853" y="4912"/>
                  </a:lnTo>
                  <a:lnTo>
                    <a:pt x="2885" y="4912"/>
                  </a:lnTo>
                  <a:lnTo>
                    <a:pt x="2885" y="4912"/>
                  </a:lnTo>
                  <a:lnTo>
                    <a:pt x="2916" y="4912"/>
                  </a:lnTo>
                  <a:lnTo>
                    <a:pt x="2916" y="4912"/>
                  </a:lnTo>
                  <a:lnTo>
                    <a:pt x="2948" y="4912"/>
                  </a:lnTo>
                  <a:lnTo>
                    <a:pt x="2948" y="4912"/>
                  </a:lnTo>
                  <a:lnTo>
                    <a:pt x="2980" y="4912"/>
                  </a:lnTo>
                  <a:lnTo>
                    <a:pt x="2980" y="4912"/>
                  </a:lnTo>
                  <a:lnTo>
                    <a:pt x="3011" y="4881"/>
                  </a:lnTo>
                  <a:lnTo>
                    <a:pt x="3011" y="4881"/>
                  </a:lnTo>
                  <a:lnTo>
                    <a:pt x="3043" y="4881"/>
                  </a:lnTo>
                  <a:lnTo>
                    <a:pt x="3043" y="4881"/>
                  </a:lnTo>
                  <a:lnTo>
                    <a:pt x="3075" y="4881"/>
                  </a:lnTo>
                  <a:lnTo>
                    <a:pt x="3075" y="4881"/>
                  </a:lnTo>
                  <a:lnTo>
                    <a:pt x="3106" y="4881"/>
                  </a:lnTo>
                  <a:lnTo>
                    <a:pt x="3106" y="4881"/>
                  </a:lnTo>
                  <a:lnTo>
                    <a:pt x="3138" y="4849"/>
                  </a:lnTo>
                  <a:lnTo>
                    <a:pt x="3138" y="4849"/>
                  </a:lnTo>
                  <a:lnTo>
                    <a:pt x="3170" y="4849"/>
                  </a:lnTo>
                  <a:cubicBezTo>
                    <a:pt x="3265" y="4817"/>
                    <a:pt x="3265" y="4691"/>
                    <a:pt x="3138" y="4659"/>
                  </a:cubicBezTo>
                  <a:cubicBezTo>
                    <a:pt x="3138" y="4659"/>
                    <a:pt x="3106" y="4659"/>
                    <a:pt x="3106" y="4659"/>
                  </a:cubicBezTo>
                  <a:lnTo>
                    <a:pt x="3075" y="4659"/>
                  </a:lnTo>
                  <a:lnTo>
                    <a:pt x="3075" y="4659"/>
                  </a:lnTo>
                  <a:lnTo>
                    <a:pt x="3075" y="4659"/>
                  </a:lnTo>
                  <a:lnTo>
                    <a:pt x="3043" y="4691"/>
                  </a:lnTo>
                  <a:lnTo>
                    <a:pt x="3043" y="4691"/>
                  </a:lnTo>
                  <a:lnTo>
                    <a:pt x="3011" y="4691"/>
                  </a:lnTo>
                  <a:lnTo>
                    <a:pt x="3011" y="4691"/>
                  </a:lnTo>
                  <a:lnTo>
                    <a:pt x="2980" y="4691"/>
                  </a:lnTo>
                  <a:lnTo>
                    <a:pt x="2980" y="4691"/>
                  </a:lnTo>
                  <a:lnTo>
                    <a:pt x="2980" y="4691"/>
                  </a:lnTo>
                  <a:lnTo>
                    <a:pt x="2948" y="4691"/>
                  </a:lnTo>
                  <a:lnTo>
                    <a:pt x="2948" y="4691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885" y="4722"/>
                  </a:lnTo>
                  <a:lnTo>
                    <a:pt x="2885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21" y="4722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22"/>
                  </a:lnTo>
                  <a:lnTo>
                    <a:pt x="2758" y="4722"/>
                  </a:lnTo>
                  <a:lnTo>
                    <a:pt x="2758" y="4722"/>
                  </a:lnTo>
                  <a:lnTo>
                    <a:pt x="2726" y="4722"/>
                  </a:lnTo>
                  <a:close/>
                  <a:moveTo>
                    <a:pt x="1775" y="4627"/>
                  </a:moveTo>
                  <a:cubicBezTo>
                    <a:pt x="1680" y="4595"/>
                    <a:pt x="1585" y="4754"/>
                    <a:pt x="1680" y="4817"/>
                  </a:cubicBezTo>
                  <a:cubicBezTo>
                    <a:pt x="1712" y="4817"/>
                    <a:pt x="1712" y="4817"/>
                    <a:pt x="1712" y="4817"/>
                  </a:cubicBezTo>
                  <a:lnTo>
                    <a:pt x="1712" y="4817"/>
                  </a:lnTo>
                  <a:lnTo>
                    <a:pt x="1744" y="4817"/>
                  </a:lnTo>
                  <a:lnTo>
                    <a:pt x="1744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807" y="4849"/>
                  </a:lnTo>
                  <a:lnTo>
                    <a:pt x="1807" y="4849"/>
                  </a:lnTo>
                  <a:lnTo>
                    <a:pt x="1839" y="4849"/>
                  </a:lnTo>
                  <a:lnTo>
                    <a:pt x="1839" y="4881"/>
                  </a:lnTo>
                  <a:lnTo>
                    <a:pt x="1871" y="4881"/>
                  </a:lnTo>
                  <a:lnTo>
                    <a:pt x="1871" y="4881"/>
                  </a:lnTo>
                  <a:lnTo>
                    <a:pt x="1902" y="4881"/>
                  </a:lnTo>
                  <a:lnTo>
                    <a:pt x="1902" y="4881"/>
                  </a:lnTo>
                  <a:lnTo>
                    <a:pt x="1934" y="4881"/>
                  </a:lnTo>
                  <a:lnTo>
                    <a:pt x="1934" y="4881"/>
                  </a:lnTo>
                  <a:lnTo>
                    <a:pt x="1966" y="4881"/>
                  </a:lnTo>
                  <a:lnTo>
                    <a:pt x="1966" y="4881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2029" y="4912"/>
                  </a:lnTo>
                  <a:lnTo>
                    <a:pt x="2029" y="4912"/>
                  </a:lnTo>
                  <a:lnTo>
                    <a:pt x="2061" y="4912"/>
                  </a:lnTo>
                  <a:lnTo>
                    <a:pt x="2061" y="4912"/>
                  </a:lnTo>
                  <a:lnTo>
                    <a:pt x="2092" y="4912"/>
                  </a:lnTo>
                  <a:lnTo>
                    <a:pt x="2092" y="4912"/>
                  </a:lnTo>
                  <a:lnTo>
                    <a:pt x="2124" y="4912"/>
                  </a:lnTo>
                  <a:lnTo>
                    <a:pt x="2124" y="4912"/>
                  </a:lnTo>
                  <a:cubicBezTo>
                    <a:pt x="2219" y="4944"/>
                    <a:pt x="2282" y="4786"/>
                    <a:pt x="2187" y="4722"/>
                  </a:cubicBezTo>
                  <a:cubicBezTo>
                    <a:pt x="2156" y="4722"/>
                    <a:pt x="2156" y="4722"/>
                    <a:pt x="2156" y="4722"/>
                  </a:cubicBezTo>
                  <a:lnTo>
                    <a:pt x="2156" y="4722"/>
                  </a:lnTo>
                  <a:lnTo>
                    <a:pt x="2124" y="4722"/>
                  </a:lnTo>
                  <a:lnTo>
                    <a:pt x="2124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61" y="4722"/>
                  </a:lnTo>
                  <a:lnTo>
                    <a:pt x="2061" y="4722"/>
                  </a:lnTo>
                  <a:lnTo>
                    <a:pt x="2029" y="4691"/>
                  </a:lnTo>
                  <a:lnTo>
                    <a:pt x="2029" y="4691"/>
                  </a:lnTo>
                  <a:lnTo>
                    <a:pt x="1997" y="4691"/>
                  </a:lnTo>
                  <a:lnTo>
                    <a:pt x="1997" y="4691"/>
                  </a:lnTo>
                  <a:lnTo>
                    <a:pt x="1966" y="4691"/>
                  </a:lnTo>
                  <a:lnTo>
                    <a:pt x="1966" y="4691"/>
                  </a:lnTo>
                  <a:lnTo>
                    <a:pt x="1966" y="4691"/>
                  </a:lnTo>
                  <a:lnTo>
                    <a:pt x="1934" y="4691"/>
                  </a:lnTo>
                  <a:lnTo>
                    <a:pt x="1934" y="4691"/>
                  </a:lnTo>
                  <a:lnTo>
                    <a:pt x="1902" y="4691"/>
                  </a:lnTo>
                  <a:lnTo>
                    <a:pt x="1902" y="4659"/>
                  </a:lnTo>
                  <a:lnTo>
                    <a:pt x="1902" y="4659"/>
                  </a:lnTo>
                  <a:lnTo>
                    <a:pt x="1871" y="4659"/>
                  </a:lnTo>
                  <a:lnTo>
                    <a:pt x="1871" y="4659"/>
                  </a:lnTo>
                  <a:lnTo>
                    <a:pt x="1839" y="4659"/>
                  </a:lnTo>
                  <a:lnTo>
                    <a:pt x="1839" y="4659"/>
                  </a:lnTo>
                  <a:lnTo>
                    <a:pt x="1807" y="4659"/>
                  </a:lnTo>
                  <a:lnTo>
                    <a:pt x="1807" y="4659"/>
                  </a:lnTo>
                  <a:lnTo>
                    <a:pt x="1807" y="4627"/>
                  </a:lnTo>
                  <a:lnTo>
                    <a:pt x="1775" y="4627"/>
                  </a:lnTo>
                  <a:close/>
                  <a:moveTo>
                    <a:pt x="952" y="4152"/>
                  </a:moveTo>
                  <a:cubicBezTo>
                    <a:pt x="920" y="4120"/>
                    <a:pt x="857" y="4120"/>
                    <a:pt x="825" y="4152"/>
                  </a:cubicBezTo>
                  <a:cubicBezTo>
                    <a:pt x="761" y="4184"/>
                    <a:pt x="761" y="4247"/>
                    <a:pt x="825" y="4310"/>
                  </a:cubicBezTo>
                  <a:lnTo>
                    <a:pt x="825" y="4310"/>
                  </a:lnTo>
                  <a:lnTo>
                    <a:pt x="825" y="4310"/>
                  </a:lnTo>
                  <a:lnTo>
                    <a:pt x="857" y="4342"/>
                  </a:lnTo>
                  <a:lnTo>
                    <a:pt x="857" y="4342"/>
                  </a:lnTo>
                  <a:lnTo>
                    <a:pt x="857" y="4342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920" y="4374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52" y="4405"/>
                  </a:lnTo>
                  <a:lnTo>
                    <a:pt x="952" y="4437"/>
                  </a:lnTo>
                  <a:lnTo>
                    <a:pt x="983" y="4437"/>
                  </a:lnTo>
                  <a:lnTo>
                    <a:pt x="983" y="4437"/>
                  </a:lnTo>
                  <a:lnTo>
                    <a:pt x="983" y="4437"/>
                  </a:lnTo>
                  <a:lnTo>
                    <a:pt x="1015" y="4469"/>
                  </a:lnTo>
                  <a:lnTo>
                    <a:pt x="1015" y="4469"/>
                  </a:lnTo>
                  <a:lnTo>
                    <a:pt x="1015" y="4469"/>
                  </a:lnTo>
                  <a:lnTo>
                    <a:pt x="1047" y="4500"/>
                  </a:lnTo>
                  <a:lnTo>
                    <a:pt x="1047" y="4500"/>
                  </a:lnTo>
                  <a:lnTo>
                    <a:pt x="1078" y="4500"/>
                  </a:lnTo>
                  <a:lnTo>
                    <a:pt x="1078" y="4500"/>
                  </a:lnTo>
                  <a:lnTo>
                    <a:pt x="1078" y="4532"/>
                  </a:lnTo>
                  <a:lnTo>
                    <a:pt x="1110" y="4532"/>
                  </a:lnTo>
                  <a:lnTo>
                    <a:pt x="1110" y="4532"/>
                  </a:lnTo>
                  <a:lnTo>
                    <a:pt x="1142" y="4532"/>
                  </a:lnTo>
                  <a:lnTo>
                    <a:pt x="1142" y="4564"/>
                  </a:lnTo>
                  <a:lnTo>
                    <a:pt x="1142" y="4564"/>
                  </a:lnTo>
                  <a:cubicBezTo>
                    <a:pt x="1237" y="4627"/>
                    <a:pt x="1364" y="4500"/>
                    <a:pt x="1300" y="4405"/>
                  </a:cubicBezTo>
                  <a:cubicBezTo>
                    <a:pt x="1268" y="4405"/>
                    <a:pt x="1268" y="4405"/>
                    <a:pt x="1268" y="4405"/>
                  </a:cubicBezTo>
                  <a:lnTo>
                    <a:pt x="1237" y="4374"/>
                  </a:lnTo>
                  <a:lnTo>
                    <a:pt x="1237" y="4374"/>
                  </a:lnTo>
                  <a:lnTo>
                    <a:pt x="1237" y="4374"/>
                  </a:lnTo>
                  <a:lnTo>
                    <a:pt x="1205" y="4374"/>
                  </a:lnTo>
                  <a:lnTo>
                    <a:pt x="1205" y="4342"/>
                  </a:lnTo>
                  <a:lnTo>
                    <a:pt x="1205" y="4342"/>
                  </a:lnTo>
                  <a:lnTo>
                    <a:pt x="1173" y="4342"/>
                  </a:lnTo>
                  <a:lnTo>
                    <a:pt x="1173" y="4342"/>
                  </a:lnTo>
                  <a:lnTo>
                    <a:pt x="1173" y="4310"/>
                  </a:lnTo>
                  <a:lnTo>
                    <a:pt x="1142" y="4310"/>
                  </a:lnTo>
                  <a:lnTo>
                    <a:pt x="1142" y="4310"/>
                  </a:lnTo>
                  <a:lnTo>
                    <a:pt x="1110" y="4310"/>
                  </a:lnTo>
                  <a:lnTo>
                    <a:pt x="1110" y="4279"/>
                  </a:lnTo>
                  <a:lnTo>
                    <a:pt x="1110" y="4279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78" y="4247"/>
                  </a:lnTo>
                  <a:lnTo>
                    <a:pt x="1047" y="4247"/>
                  </a:lnTo>
                  <a:lnTo>
                    <a:pt x="1047" y="4247"/>
                  </a:lnTo>
                  <a:lnTo>
                    <a:pt x="1047" y="4247"/>
                  </a:lnTo>
                  <a:lnTo>
                    <a:pt x="1015" y="4215"/>
                  </a:lnTo>
                  <a:lnTo>
                    <a:pt x="1015" y="4215"/>
                  </a:lnTo>
                  <a:lnTo>
                    <a:pt x="1015" y="4215"/>
                  </a:lnTo>
                  <a:lnTo>
                    <a:pt x="983" y="4184"/>
                  </a:lnTo>
                  <a:lnTo>
                    <a:pt x="983" y="4184"/>
                  </a:lnTo>
                  <a:lnTo>
                    <a:pt x="983" y="4184"/>
                  </a:lnTo>
                  <a:lnTo>
                    <a:pt x="952" y="4184"/>
                  </a:lnTo>
                  <a:lnTo>
                    <a:pt x="952" y="4152"/>
                  </a:lnTo>
                  <a:close/>
                  <a:moveTo>
                    <a:pt x="413" y="3391"/>
                  </a:moveTo>
                  <a:cubicBezTo>
                    <a:pt x="350" y="3296"/>
                    <a:pt x="223" y="3296"/>
                    <a:pt x="223" y="3391"/>
                  </a:cubicBezTo>
                  <a:cubicBezTo>
                    <a:pt x="191" y="3423"/>
                    <a:pt x="191" y="3455"/>
                    <a:pt x="223" y="3455"/>
                  </a:cubicBezTo>
                  <a:lnTo>
                    <a:pt x="223" y="3455"/>
                  </a:lnTo>
                  <a:lnTo>
                    <a:pt x="223" y="3486"/>
                  </a:lnTo>
                  <a:lnTo>
                    <a:pt x="223" y="3486"/>
                  </a:lnTo>
                  <a:lnTo>
                    <a:pt x="223" y="3518"/>
                  </a:lnTo>
                  <a:lnTo>
                    <a:pt x="254" y="3518"/>
                  </a:lnTo>
                  <a:lnTo>
                    <a:pt x="254" y="3550"/>
                  </a:lnTo>
                  <a:lnTo>
                    <a:pt x="254" y="3550"/>
                  </a:lnTo>
                  <a:lnTo>
                    <a:pt x="254" y="3550"/>
                  </a:lnTo>
                  <a:lnTo>
                    <a:pt x="254" y="3581"/>
                  </a:lnTo>
                  <a:lnTo>
                    <a:pt x="286" y="3581"/>
                  </a:lnTo>
                  <a:lnTo>
                    <a:pt x="286" y="3613"/>
                  </a:lnTo>
                  <a:lnTo>
                    <a:pt x="286" y="3613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318" y="3645"/>
                  </a:lnTo>
                  <a:lnTo>
                    <a:pt x="318" y="3677"/>
                  </a:lnTo>
                  <a:lnTo>
                    <a:pt x="318" y="3677"/>
                  </a:lnTo>
                  <a:lnTo>
                    <a:pt x="318" y="3708"/>
                  </a:lnTo>
                  <a:lnTo>
                    <a:pt x="350" y="3708"/>
                  </a:lnTo>
                  <a:lnTo>
                    <a:pt x="350" y="3708"/>
                  </a:lnTo>
                  <a:lnTo>
                    <a:pt x="350" y="3740"/>
                  </a:lnTo>
                  <a:lnTo>
                    <a:pt x="350" y="3740"/>
                  </a:lnTo>
                  <a:lnTo>
                    <a:pt x="381" y="3772"/>
                  </a:lnTo>
                  <a:lnTo>
                    <a:pt x="381" y="3772"/>
                  </a:lnTo>
                  <a:lnTo>
                    <a:pt x="381" y="3772"/>
                  </a:lnTo>
                  <a:lnTo>
                    <a:pt x="381" y="3803"/>
                  </a:lnTo>
                  <a:lnTo>
                    <a:pt x="413" y="3803"/>
                  </a:lnTo>
                  <a:lnTo>
                    <a:pt x="413" y="3835"/>
                  </a:lnTo>
                  <a:lnTo>
                    <a:pt x="413" y="3835"/>
                  </a:lnTo>
                  <a:cubicBezTo>
                    <a:pt x="476" y="3898"/>
                    <a:pt x="571" y="3898"/>
                    <a:pt x="603" y="3803"/>
                  </a:cubicBezTo>
                  <a:cubicBezTo>
                    <a:pt x="603" y="3772"/>
                    <a:pt x="603" y="3740"/>
                    <a:pt x="571" y="3708"/>
                  </a:cubicBezTo>
                  <a:lnTo>
                    <a:pt x="571" y="3708"/>
                  </a:lnTo>
                  <a:lnTo>
                    <a:pt x="571" y="3708"/>
                  </a:lnTo>
                  <a:lnTo>
                    <a:pt x="571" y="3677"/>
                  </a:lnTo>
                  <a:lnTo>
                    <a:pt x="540" y="3677"/>
                  </a:lnTo>
                  <a:lnTo>
                    <a:pt x="540" y="3677"/>
                  </a:lnTo>
                  <a:lnTo>
                    <a:pt x="540" y="3645"/>
                  </a:lnTo>
                  <a:lnTo>
                    <a:pt x="540" y="3645"/>
                  </a:lnTo>
                  <a:lnTo>
                    <a:pt x="540" y="3645"/>
                  </a:lnTo>
                  <a:lnTo>
                    <a:pt x="508" y="3613"/>
                  </a:lnTo>
                  <a:lnTo>
                    <a:pt x="508" y="3613"/>
                  </a:lnTo>
                  <a:lnTo>
                    <a:pt x="508" y="3581"/>
                  </a:lnTo>
                  <a:lnTo>
                    <a:pt x="508" y="3581"/>
                  </a:lnTo>
                  <a:lnTo>
                    <a:pt x="476" y="3581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76" y="3518"/>
                  </a:lnTo>
                  <a:lnTo>
                    <a:pt x="445" y="3518"/>
                  </a:lnTo>
                  <a:lnTo>
                    <a:pt x="445" y="3486"/>
                  </a:lnTo>
                  <a:lnTo>
                    <a:pt x="445" y="3486"/>
                  </a:lnTo>
                  <a:lnTo>
                    <a:pt x="445" y="3486"/>
                  </a:lnTo>
                  <a:lnTo>
                    <a:pt x="445" y="3455"/>
                  </a:lnTo>
                  <a:lnTo>
                    <a:pt x="413" y="3455"/>
                  </a:lnTo>
                  <a:lnTo>
                    <a:pt x="413" y="3423"/>
                  </a:lnTo>
                  <a:lnTo>
                    <a:pt x="413" y="3423"/>
                  </a:lnTo>
                  <a:lnTo>
                    <a:pt x="413" y="3423"/>
                  </a:lnTo>
                  <a:lnTo>
                    <a:pt x="413" y="3391"/>
                  </a:lnTo>
                  <a:lnTo>
                    <a:pt x="413" y="3391"/>
                  </a:lnTo>
                  <a:close/>
                  <a:moveTo>
                    <a:pt x="223" y="2441"/>
                  </a:moveTo>
                  <a:cubicBezTo>
                    <a:pt x="223" y="2346"/>
                    <a:pt x="64" y="2314"/>
                    <a:pt x="1" y="2409"/>
                  </a:cubicBezTo>
                  <a:cubicBezTo>
                    <a:pt x="1" y="2409"/>
                    <a:pt x="1" y="2441"/>
                    <a:pt x="1" y="2441"/>
                  </a:cubicBezTo>
                  <a:lnTo>
                    <a:pt x="1" y="2472"/>
                  </a:lnTo>
                  <a:lnTo>
                    <a:pt x="1" y="247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1" y="2536"/>
                  </a:lnTo>
                  <a:lnTo>
                    <a:pt x="1" y="2536"/>
                  </a:lnTo>
                  <a:lnTo>
                    <a:pt x="1" y="2567"/>
                  </a:lnTo>
                  <a:lnTo>
                    <a:pt x="1" y="2567"/>
                  </a:lnTo>
                  <a:lnTo>
                    <a:pt x="1" y="2599"/>
                  </a:lnTo>
                  <a:lnTo>
                    <a:pt x="1" y="2599"/>
                  </a:lnTo>
                  <a:lnTo>
                    <a:pt x="1" y="2631"/>
                  </a:lnTo>
                  <a:lnTo>
                    <a:pt x="1" y="2631"/>
                  </a:lnTo>
                  <a:lnTo>
                    <a:pt x="1" y="2663"/>
                  </a:lnTo>
                  <a:lnTo>
                    <a:pt x="1" y="2663"/>
                  </a:lnTo>
                  <a:lnTo>
                    <a:pt x="33" y="2694"/>
                  </a:lnTo>
                  <a:lnTo>
                    <a:pt x="33" y="2694"/>
                  </a:lnTo>
                  <a:lnTo>
                    <a:pt x="33" y="2726"/>
                  </a:lnTo>
                  <a:lnTo>
                    <a:pt x="33" y="2726"/>
                  </a:lnTo>
                  <a:lnTo>
                    <a:pt x="33" y="2758"/>
                  </a:lnTo>
                  <a:lnTo>
                    <a:pt x="33" y="2758"/>
                  </a:lnTo>
                  <a:lnTo>
                    <a:pt x="33" y="2789"/>
                  </a:lnTo>
                  <a:lnTo>
                    <a:pt x="33" y="2789"/>
                  </a:lnTo>
                  <a:lnTo>
                    <a:pt x="33" y="2821"/>
                  </a:lnTo>
                  <a:lnTo>
                    <a:pt x="33" y="2821"/>
                  </a:lnTo>
                  <a:lnTo>
                    <a:pt x="33" y="2853"/>
                  </a:lnTo>
                  <a:lnTo>
                    <a:pt x="33" y="2853"/>
                  </a:lnTo>
                  <a:lnTo>
                    <a:pt x="33" y="2853"/>
                  </a:lnTo>
                  <a:cubicBezTo>
                    <a:pt x="64" y="2948"/>
                    <a:pt x="159" y="2979"/>
                    <a:pt x="223" y="2916"/>
                  </a:cubicBezTo>
                  <a:cubicBezTo>
                    <a:pt x="223" y="2884"/>
                    <a:pt x="254" y="2853"/>
                    <a:pt x="223" y="2821"/>
                  </a:cubicBezTo>
                  <a:lnTo>
                    <a:pt x="223" y="2821"/>
                  </a:lnTo>
                  <a:lnTo>
                    <a:pt x="223" y="2821"/>
                  </a:lnTo>
                  <a:lnTo>
                    <a:pt x="223" y="2789"/>
                  </a:lnTo>
                  <a:lnTo>
                    <a:pt x="223" y="2789"/>
                  </a:lnTo>
                  <a:lnTo>
                    <a:pt x="223" y="2758"/>
                  </a:lnTo>
                  <a:lnTo>
                    <a:pt x="223" y="2758"/>
                  </a:lnTo>
                  <a:lnTo>
                    <a:pt x="223" y="2758"/>
                  </a:lnTo>
                  <a:lnTo>
                    <a:pt x="223" y="2726"/>
                  </a:lnTo>
                  <a:lnTo>
                    <a:pt x="223" y="2726"/>
                  </a:lnTo>
                  <a:lnTo>
                    <a:pt x="223" y="2694"/>
                  </a:lnTo>
                  <a:lnTo>
                    <a:pt x="223" y="2694"/>
                  </a:lnTo>
                  <a:lnTo>
                    <a:pt x="223" y="2663"/>
                  </a:lnTo>
                  <a:lnTo>
                    <a:pt x="223" y="2663"/>
                  </a:lnTo>
                  <a:lnTo>
                    <a:pt x="223" y="2631"/>
                  </a:lnTo>
                  <a:lnTo>
                    <a:pt x="223" y="2631"/>
                  </a:lnTo>
                  <a:lnTo>
                    <a:pt x="223" y="2599"/>
                  </a:lnTo>
                  <a:lnTo>
                    <a:pt x="223" y="2599"/>
                  </a:lnTo>
                  <a:lnTo>
                    <a:pt x="223" y="2567"/>
                  </a:lnTo>
                  <a:lnTo>
                    <a:pt x="223" y="2567"/>
                  </a:lnTo>
                  <a:lnTo>
                    <a:pt x="223" y="2567"/>
                  </a:lnTo>
                  <a:lnTo>
                    <a:pt x="223" y="2536"/>
                  </a:lnTo>
                  <a:lnTo>
                    <a:pt x="223" y="2536"/>
                  </a:lnTo>
                  <a:lnTo>
                    <a:pt x="223" y="2504"/>
                  </a:lnTo>
                  <a:lnTo>
                    <a:pt x="223" y="2504"/>
                  </a:lnTo>
                  <a:lnTo>
                    <a:pt x="223" y="2472"/>
                  </a:lnTo>
                  <a:lnTo>
                    <a:pt x="223" y="2472"/>
                  </a:lnTo>
                  <a:close/>
                  <a:moveTo>
                    <a:pt x="413" y="1522"/>
                  </a:moveTo>
                  <a:cubicBezTo>
                    <a:pt x="445" y="1490"/>
                    <a:pt x="445" y="1458"/>
                    <a:pt x="413" y="1427"/>
                  </a:cubicBezTo>
                  <a:cubicBezTo>
                    <a:pt x="381" y="1363"/>
                    <a:pt x="254" y="1363"/>
                    <a:pt x="223" y="1427"/>
                  </a:cubicBezTo>
                  <a:lnTo>
                    <a:pt x="223" y="1458"/>
                  </a:lnTo>
                  <a:lnTo>
                    <a:pt x="223" y="1458"/>
                  </a:lnTo>
                  <a:lnTo>
                    <a:pt x="223" y="1458"/>
                  </a:lnTo>
                  <a:lnTo>
                    <a:pt x="223" y="1490"/>
                  </a:lnTo>
                  <a:lnTo>
                    <a:pt x="223" y="1490"/>
                  </a:lnTo>
                  <a:lnTo>
                    <a:pt x="191" y="1522"/>
                  </a:lnTo>
                  <a:lnTo>
                    <a:pt x="191" y="1522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617"/>
                  </a:lnTo>
                  <a:lnTo>
                    <a:pt x="159" y="1617"/>
                  </a:lnTo>
                  <a:lnTo>
                    <a:pt x="159" y="1649"/>
                  </a:lnTo>
                  <a:lnTo>
                    <a:pt x="159" y="1649"/>
                  </a:lnTo>
                  <a:lnTo>
                    <a:pt x="128" y="1680"/>
                  </a:lnTo>
                  <a:lnTo>
                    <a:pt x="128" y="1680"/>
                  </a:lnTo>
                  <a:lnTo>
                    <a:pt x="128" y="1712"/>
                  </a:lnTo>
                  <a:lnTo>
                    <a:pt x="128" y="1712"/>
                  </a:lnTo>
                  <a:lnTo>
                    <a:pt x="128" y="1712"/>
                  </a:lnTo>
                  <a:lnTo>
                    <a:pt x="128" y="1744"/>
                  </a:lnTo>
                  <a:lnTo>
                    <a:pt x="128" y="1744"/>
                  </a:lnTo>
                  <a:lnTo>
                    <a:pt x="96" y="1775"/>
                  </a:lnTo>
                  <a:lnTo>
                    <a:pt x="96" y="1775"/>
                  </a:lnTo>
                  <a:lnTo>
                    <a:pt x="96" y="1807"/>
                  </a:lnTo>
                  <a:lnTo>
                    <a:pt x="96" y="1807"/>
                  </a:lnTo>
                  <a:lnTo>
                    <a:pt x="96" y="1839"/>
                  </a:lnTo>
                  <a:lnTo>
                    <a:pt x="96" y="1839"/>
                  </a:lnTo>
                  <a:cubicBezTo>
                    <a:pt x="64" y="1934"/>
                    <a:pt x="191" y="1997"/>
                    <a:pt x="254" y="1934"/>
                  </a:cubicBezTo>
                  <a:cubicBezTo>
                    <a:pt x="286" y="1902"/>
                    <a:pt x="286" y="1902"/>
                    <a:pt x="286" y="1870"/>
                  </a:cubicBezTo>
                  <a:lnTo>
                    <a:pt x="286" y="1870"/>
                  </a:lnTo>
                  <a:lnTo>
                    <a:pt x="286" y="1870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318" y="1839"/>
                  </a:lnTo>
                  <a:lnTo>
                    <a:pt x="318" y="1807"/>
                  </a:lnTo>
                  <a:lnTo>
                    <a:pt x="318" y="1807"/>
                  </a:lnTo>
                  <a:lnTo>
                    <a:pt x="318" y="1775"/>
                  </a:lnTo>
                  <a:lnTo>
                    <a:pt x="318" y="1775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50" y="1712"/>
                  </a:lnTo>
                  <a:lnTo>
                    <a:pt x="350" y="1712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49"/>
                  </a:lnTo>
                  <a:lnTo>
                    <a:pt x="381" y="1649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413" y="1553"/>
                  </a:lnTo>
                  <a:lnTo>
                    <a:pt x="413" y="1553"/>
                  </a:lnTo>
                  <a:lnTo>
                    <a:pt x="413" y="1553"/>
                  </a:lnTo>
                  <a:lnTo>
                    <a:pt x="413" y="1522"/>
                  </a:lnTo>
                  <a:close/>
                  <a:moveTo>
                    <a:pt x="983" y="761"/>
                  </a:moveTo>
                  <a:cubicBezTo>
                    <a:pt x="1078" y="698"/>
                    <a:pt x="1015" y="571"/>
                    <a:pt x="888" y="603"/>
                  </a:cubicBezTo>
                  <a:cubicBezTo>
                    <a:pt x="888" y="603"/>
                    <a:pt x="857" y="603"/>
                    <a:pt x="857" y="603"/>
                  </a:cubicBezTo>
                  <a:lnTo>
                    <a:pt x="857" y="603"/>
                  </a:lnTo>
                  <a:lnTo>
                    <a:pt x="825" y="635"/>
                  </a:lnTo>
                  <a:lnTo>
                    <a:pt x="825" y="635"/>
                  </a:lnTo>
                  <a:lnTo>
                    <a:pt x="825" y="635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30" y="730"/>
                  </a:lnTo>
                  <a:lnTo>
                    <a:pt x="730" y="730"/>
                  </a:lnTo>
                  <a:lnTo>
                    <a:pt x="730" y="730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35" y="825"/>
                  </a:lnTo>
                  <a:lnTo>
                    <a:pt x="635" y="825"/>
                  </a:lnTo>
                  <a:lnTo>
                    <a:pt x="635" y="825"/>
                  </a:lnTo>
                  <a:lnTo>
                    <a:pt x="635" y="856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88"/>
                  </a:lnTo>
                  <a:lnTo>
                    <a:pt x="571" y="888"/>
                  </a:lnTo>
                  <a:lnTo>
                    <a:pt x="571" y="920"/>
                  </a:lnTo>
                  <a:lnTo>
                    <a:pt x="571" y="920"/>
                  </a:lnTo>
                  <a:cubicBezTo>
                    <a:pt x="540" y="951"/>
                    <a:pt x="540" y="983"/>
                    <a:pt x="540" y="1015"/>
                  </a:cubicBezTo>
                  <a:cubicBezTo>
                    <a:pt x="571" y="1078"/>
                    <a:pt x="666" y="1078"/>
                    <a:pt x="730" y="1046"/>
                  </a:cubicBezTo>
                  <a:lnTo>
                    <a:pt x="730" y="1046"/>
                  </a:lnTo>
                  <a:lnTo>
                    <a:pt x="730" y="1015"/>
                  </a:lnTo>
                  <a:lnTo>
                    <a:pt x="730" y="1015"/>
                  </a:lnTo>
                  <a:lnTo>
                    <a:pt x="761" y="1015"/>
                  </a:lnTo>
                  <a:lnTo>
                    <a:pt x="761" y="983"/>
                  </a:lnTo>
                  <a:lnTo>
                    <a:pt x="761" y="983"/>
                  </a:lnTo>
                  <a:lnTo>
                    <a:pt x="793" y="983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57" y="888"/>
                  </a:lnTo>
                  <a:lnTo>
                    <a:pt x="857" y="888"/>
                  </a:lnTo>
                  <a:lnTo>
                    <a:pt x="857" y="888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52" y="793"/>
                  </a:lnTo>
                  <a:lnTo>
                    <a:pt x="952" y="793"/>
                  </a:lnTo>
                  <a:lnTo>
                    <a:pt x="952" y="793"/>
                  </a:lnTo>
                  <a:lnTo>
                    <a:pt x="983" y="761"/>
                  </a:lnTo>
                  <a:lnTo>
                    <a:pt x="983" y="761"/>
                  </a:lnTo>
                  <a:close/>
                  <a:moveTo>
                    <a:pt x="1807" y="286"/>
                  </a:moveTo>
                  <a:cubicBezTo>
                    <a:pt x="1934" y="254"/>
                    <a:pt x="1902" y="128"/>
                    <a:pt x="1807" y="96"/>
                  </a:cubicBezTo>
                  <a:cubicBezTo>
                    <a:pt x="1775" y="96"/>
                    <a:pt x="1775" y="96"/>
                    <a:pt x="1775" y="96"/>
                  </a:cubicBezTo>
                  <a:lnTo>
                    <a:pt x="1744" y="96"/>
                  </a:lnTo>
                  <a:lnTo>
                    <a:pt x="1744" y="128"/>
                  </a:lnTo>
                  <a:lnTo>
                    <a:pt x="1712" y="128"/>
                  </a:lnTo>
                  <a:lnTo>
                    <a:pt x="1712" y="128"/>
                  </a:lnTo>
                  <a:lnTo>
                    <a:pt x="1680" y="128"/>
                  </a:lnTo>
                  <a:lnTo>
                    <a:pt x="1680" y="128"/>
                  </a:lnTo>
                  <a:lnTo>
                    <a:pt x="1649" y="128"/>
                  </a:lnTo>
                  <a:lnTo>
                    <a:pt x="1649" y="159"/>
                  </a:lnTo>
                  <a:lnTo>
                    <a:pt x="1649" y="159"/>
                  </a:lnTo>
                  <a:lnTo>
                    <a:pt x="1617" y="159"/>
                  </a:lnTo>
                  <a:lnTo>
                    <a:pt x="1617" y="159"/>
                  </a:lnTo>
                  <a:lnTo>
                    <a:pt x="1585" y="159"/>
                  </a:lnTo>
                  <a:lnTo>
                    <a:pt x="1585" y="159"/>
                  </a:lnTo>
                  <a:lnTo>
                    <a:pt x="1554" y="191"/>
                  </a:lnTo>
                  <a:lnTo>
                    <a:pt x="1554" y="191"/>
                  </a:lnTo>
                  <a:lnTo>
                    <a:pt x="1522" y="191"/>
                  </a:lnTo>
                  <a:lnTo>
                    <a:pt x="1522" y="191"/>
                  </a:lnTo>
                  <a:lnTo>
                    <a:pt x="1490" y="191"/>
                  </a:lnTo>
                  <a:lnTo>
                    <a:pt x="1490" y="223"/>
                  </a:lnTo>
                  <a:lnTo>
                    <a:pt x="1490" y="223"/>
                  </a:lnTo>
                  <a:lnTo>
                    <a:pt x="1459" y="223"/>
                  </a:lnTo>
                  <a:lnTo>
                    <a:pt x="1459" y="223"/>
                  </a:lnTo>
                  <a:lnTo>
                    <a:pt x="1427" y="223"/>
                  </a:lnTo>
                  <a:lnTo>
                    <a:pt x="1427" y="223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64" y="254"/>
                  </a:lnTo>
                  <a:cubicBezTo>
                    <a:pt x="1268" y="318"/>
                    <a:pt x="1332" y="444"/>
                    <a:pt x="1427" y="444"/>
                  </a:cubicBezTo>
                  <a:cubicBezTo>
                    <a:pt x="1427" y="444"/>
                    <a:pt x="1459" y="444"/>
                    <a:pt x="1459" y="444"/>
                  </a:cubicBezTo>
                  <a:lnTo>
                    <a:pt x="1459" y="444"/>
                  </a:lnTo>
                  <a:lnTo>
                    <a:pt x="1490" y="444"/>
                  </a:lnTo>
                  <a:lnTo>
                    <a:pt x="1490" y="413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54" y="413"/>
                  </a:lnTo>
                  <a:lnTo>
                    <a:pt x="1554" y="381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617" y="381"/>
                  </a:lnTo>
                  <a:lnTo>
                    <a:pt x="1617" y="381"/>
                  </a:lnTo>
                  <a:lnTo>
                    <a:pt x="1649" y="349"/>
                  </a:lnTo>
                  <a:lnTo>
                    <a:pt x="1649" y="349"/>
                  </a:lnTo>
                  <a:lnTo>
                    <a:pt x="1649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712" y="349"/>
                  </a:lnTo>
                  <a:lnTo>
                    <a:pt x="1712" y="318"/>
                  </a:lnTo>
                  <a:lnTo>
                    <a:pt x="1744" y="318"/>
                  </a:lnTo>
                  <a:lnTo>
                    <a:pt x="1744" y="318"/>
                  </a:lnTo>
                  <a:lnTo>
                    <a:pt x="1744" y="318"/>
                  </a:lnTo>
                  <a:lnTo>
                    <a:pt x="1775" y="318"/>
                  </a:lnTo>
                  <a:lnTo>
                    <a:pt x="1775" y="318"/>
                  </a:lnTo>
                  <a:lnTo>
                    <a:pt x="1807" y="318"/>
                  </a:lnTo>
                  <a:lnTo>
                    <a:pt x="1807" y="318"/>
                  </a:lnTo>
                  <a:close/>
                  <a:moveTo>
                    <a:pt x="2282" y="1"/>
                  </a:moveTo>
                  <a:cubicBezTo>
                    <a:pt x="2187" y="32"/>
                    <a:pt x="2156" y="128"/>
                    <a:pt x="2219" y="191"/>
                  </a:cubicBezTo>
                  <a:cubicBezTo>
                    <a:pt x="2251" y="191"/>
                    <a:pt x="2251" y="223"/>
                    <a:pt x="2282" y="223"/>
                  </a:cubicBezTo>
                  <a:lnTo>
                    <a:pt x="2314" y="223"/>
                  </a:lnTo>
                  <a:lnTo>
                    <a:pt x="2314" y="223"/>
                  </a:lnTo>
                  <a:lnTo>
                    <a:pt x="2346" y="191"/>
                  </a:lnTo>
                  <a:lnTo>
                    <a:pt x="2346" y="191"/>
                  </a:lnTo>
                  <a:lnTo>
                    <a:pt x="2378" y="191"/>
                  </a:lnTo>
                  <a:lnTo>
                    <a:pt x="2378" y="191"/>
                  </a:lnTo>
                  <a:lnTo>
                    <a:pt x="2378" y="191"/>
                  </a:lnTo>
                  <a:lnTo>
                    <a:pt x="2409" y="191"/>
                  </a:lnTo>
                  <a:lnTo>
                    <a:pt x="2409" y="191"/>
                  </a:lnTo>
                  <a:lnTo>
                    <a:pt x="2441" y="191"/>
                  </a:lnTo>
                  <a:lnTo>
                    <a:pt x="2441" y="191"/>
                  </a:lnTo>
                  <a:lnTo>
                    <a:pt x="2473" y="191"/>
                  </a:lnTo>
                  <a:lnTo>
                    <a:pt x="2473" y="191"/>
                  </a:lnTo>
                  <a:lnTo>
                    <a:pt x="2504" y="191"/>
                  </a:lnTo>
                  <a:lnTo>
                    <a:pt x="2504" y="191"/>
                  </a:lnTo>
                  <a:lnTo>
                    <a:pt x="2536" y="191"/>
                  </a:lnTo>
                  <a:lnTo>
                    <a:pt x="2536" y="191"/>
                  </a:lnTo>
                  <a:lnTo>
                    <a:pt x="2536" y="191"/>
                  </a:lnTo>
                  <a:lnTo>
                    <a:pt x="2568" y="191"/>
                  </a:lnTo>
                  <a:lnTo>
                    <a:pt x="2568" y="191"/>
                  </a:lnTo>
                  <a:lnTo>
                    <a:pt x="2599" y="191"/>
                  </a:lnTo>
                  <a:lnTo>
                    <a:pt x="2599" y="191"/>
                  </a:lnTo>
                  <a:lnTo>
                    <a:pt x="2631" y="191"/>
                  </a:lnTo>
                  <a:lnTo>
                    <a:pt x="2631" y="191"/>
                  </a:lnTo>
                  <a:lnTo>
                    <a:pt x="2663" y="191"/>
                  </a:lnTo>
                  <a:lnTo>
                    <a:pt x="2663" y="223"/>
                  </a:lnTo>
                  <a:lnTo>
                    <a:pt x="2663" y="223"/>
                  </a:lnTo>
                  <a:cubicBezTo>
                    <a:pt x="2789" y="223"/>
                    <a:pt x="2821" y="64"/>
                    <a:pt x="2726" y="1"/>
                  </a:cubicBezTo>
                  <a:cubicBezTo>
                    <a:pt x="2694" y="1"/>
                    <a:pt x="2694" y="1"/>
                    <a:pt x="2694" y="1"/>
                  </a:cubicBezTo>
                  <a:lnTo>
                    <a:pt x="2694" y="1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631" y="1"/>
                  </a:lnTo>
                  <a:lnTo>
                    <a:pt x="2631" y="1"/>
                  </a:lnTo>
                  <a:lnTo>
                    <a:pt x="2599" y="1"/>
                  </a:lnTo>
                  <a:lnTo>
                    <a:pt x="2599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36" y="1"/>
                  </a:lnTo>
                  <a:lnTo>
                    <a:pt x="2536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473" y="1"/>
                  </a:lnTo>
                  <a:lnTo>
                    <a:pt x="2473" y="1"/>
                  </a:lnTo>
                  <a:lnTo>
                    <a:pt x="2441" y="1"/>
                  </a:lnTo>
                  <a:lnTo>
                    <a:pt x="2441" y="1"/>
                  </a:lnTo>
                  <a:lnTo>
                    <a:pt x="2409" y="1"/>
                  </a:lnTo>
                  <a:lnTo>
                    <a:pt x="2409" y="1"/>
                  </a:lnTo>
                  <a:lnTo>
                    <a:pt x="2378" y="1"/>
                  </a:lnTo>
                  <a:lnTo>
                    <a:pt x="2378" y="1"/>
                  </a:lnTo>
                  <a:lnTo>
                    <a:pt x="2346" y="1"/>
                  </a:lnTo>
                  <a:lnTo>
                    <a:pt x="2346" y="1"/>
                  </a:lnTo>
                  <a:lnTo>
                    <a:pt x="2314" y="1"/>
                  </a:lnTo>
                  <a:lnTo>
                    <a:pt x="2314" y="1"/>
                  </a:lnTo>
                  <a:lnTo>
                    <a:pt x="2282" y="1"/>
                  </a:lnTo>
                  <a:lnTo>
                    <a:pt x="2282" y="1"/>
                  </a:lnTo>
                  <a:lnTo>
                    <a:pt x="2282" y="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3173075" y="4376500"/>
              <a:ext cx="31700" cy="23800"/>
            </a:xfrm>
            <a:custGeom>
              <a:rect b="b" l="l" r="r" t="t"/>
              <a:pathLst>
                <a:path extrusionOk="0" h="952" w="1268">
                  <a:moveTo>
                    <a:pt x="1268" y="96"/>
                  </a:moveTo>
                  <a:lnTo>
                    <a:pt x="1268" y="952"/>
                  </a:lnTo>
                  <a:lnTo>
                    <a:pt x="0" y="952"/>
                  </a:lnTo>
                  <a:lnTo>
                    <a:pt x="0" y="64"/>
                  </a:lnTo>
                  <a:cubicBezTo>
                    <a:pt x="95" y="64"/>
                    <a:pt x="190" y="33"/>
                    <a:pt x="254" y="33"/>
                  </a:cubicBezTo>
                  <a:cubicBezTo>
                    <a:pt x="602" y="1"/>
                    <a:pt x="951" y="33"/>
                    <a:pt x="1268" y="9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3101775" y="4409000"/>
              <a:ext cx="34075" cy="37250"/>
            </a:xfrm>
            <a:custGeom>
              <a:rect b="b" l="l" r="r" t="t"/>
              <a:pathLst>
                <a:path extrusionOk="0" h="1490" w="1363">
                  <a:moveTo>
                    <a:pt x="634" y="0"/>
                  </a:moveTo>
                  <a:lnTo>
                    <a:pt x="1363" y="412"/>
                  </a:lnTo>
                  <a:lnTo>
                    <a:pt x="729" y="1489"/>
                  </a:lnTo>
                  <a:lnTo>
                    <a:pt x="0" y="1078"/>
                  </a:lnTo>
                  <a:cubicBezTo>
                    <a:pt x="159" y="666"/>
                    <a:pt x="381" y="317"/>
                    <a:pt x="634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3240400" y="4411375"/>
              <a:ext cx="34100" cy="37250"/>
            </a:xfrm>
            <a:custGeom>
              <a:rect b="b" l="l" r="r" t="t"/>
              <a:pathLst>
                <a:path extrusionOk="0" h="1490" w="1364">
                  <a:moveTo>
                    <a:pt x="761" y="0"/>
                  </a:moveTo>
                  <a:lnTo>
                    <a:pt x="1" y="380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36" y="666"/>
                    <a:pt x="1015" y="317"/>
                    <a:pt x="761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3172275" y="4539700"/>
              <a:ext cx="30925" cy="22200"/>
            </a:xfrm>
            <a:custGeom>
              <a:rect b="b" l="l" r="r" t="t"/>
              <a:pathLst>
                <a:path extrusionOk="0" h="888" w="1237">
                  <a:moveTo>
                    <a:pt x="1" y="824"/>
                  </a:moveTo>
                  <a:lnTo>
                    <a:pt x="1" y="1"/>
                  </a:lnTo>
                  <a:lnTo>
                    <a:pt x="1236" y="1"/>
                  </a:lnTo>
                  <a:lnTo>
                    <a:pt x="1236" y="824"/>
                  </a:lnTo>
                  <a:cubicBezTo>
                    <a:pt x="1046" y="856"/>
                    <a:pt x="824" y="888"/>
                    <a:pt x="603" y="888"/>
                  </a:cubicBezTo>
                  <a:cubicBezTo>
                    <a:pt x="412" y="888"/>
                    <a:pt x="191" y="856"/>
                    <a:pt x="1" y="824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3238825" y="4491375"/>
              <a:ext cx="34875" cy="38050"/>
            </a:xfrm>
            <a:custGeom>
              <a:rect b="b" l="l" r="r" t="t"/>
              <a:pathLst>
                <a:path extrusionOk="0" h="1522" w="1395">
                  <a:moveTo>
                    <a:pt x="761" y="1522"/>
                  </a:moveTo>
                  <a:lnTo>
                    <a:pt x="0" y="1078"/>
                  </a:lnTo>
                  <a:lnTo>
                    <a:pt x="634" y="1"/>
                  </a:lnTo>
                  <a:lnTo>
                    <a:pt x="1395" y="444"/>
                  </a:lnTo>
                  <a:cubicBezTo>
                    <a:pt x="1236" y="825"/>
                    <a:pt x="1014" y="1205"/>
                    <a:pt x="761" y="152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3100175" y="4488200"/>
              <a:ext cx="32525" cy="37275"/>
            </a:xfrm>
            <a:custGeom>
              <a:rect b="b" l="l" r="r" t="t"/>
              <a:pathLst>
                <a:path extrusionOk="0" h="1491" w="1301">
                  <a:moveTo>
                    <a:pt x="571" y="1490"/>
                  </a:moveTo>
                  <a:lnTo>
                    <a:pt x="1300" y="1110"/>
                  </a:lnTo>
                  <a:lnTo>
                    <a:pt x="730" y="1"/>
                  </a:lnTo>
                  <a:lnTo>
                    <a:pt x="1" y="381"/>
                  </a:lnTo>
                  <a:cubicBezTo>
                    <a:pt x="128" y="793"/>
                    <a:pt x="318" y="1173"/>
                    <a:pt x="571" y="149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3184950" y="4432750"/>
              <a:ext cx="39625" cy="38050"/>
            </a:xfrm>
            <a:custGeom>
              <a:rect b="b" l="l" r="r" t="t"/>
              <a:pathLst>
                <a:path extrusionOk="0" h="1522" w="1585">
                  <a:moveTo>
                    <a:pt x="793" y="1078"/>
                  </a:moveTo>
                  <a:cubicBezTo>
                    <a:pt x="951" y="1522"/>
                    <a:pt x="1585" y="1237"/>
                    <a:pt x="1331" y="698"/>
                  </a:cubicBezTo>
                  <a:cubicBezTo>
                    <a:pt x="1205" y="444"/>
                    <a:pt x="856" y="159"/>
                    <a:pt x="824" y="1"/>
                  </a:cubicBezTo>
                  <a:cubicBezTo>
                    <a:pt x="698" y="223"/>
                    <a:pt x="444" y="349"/>
                    <a:pt x="286" y="635"/>
                  </a:cubicBezTo>
                  <a:cubicBezTo>
                    <a:pt x="1" y="1142"/>
                    <a:pt x="603" y="1522"/>
                    <a:pt x="793" y="1046"/>
                  </a:cubicBezTo>
                  <a:cubicBezTo>
                    <a:pt x="761" y="1205"/>
                    <a:pt x="666" y="1332"/>
                    <a:pt x="571" y="1395"/>
                  </a:cubicBezTo>
                  <a:lnTo>
                    <a:pt x="1015" y="1427"/>
                  </a:lnTo>
                  <a:cubicBezTo>
                    <a:pt x="856" y="1300"/>
                    <a:pt x="824" y="1205"/>
                    <a:pt x="793" y="1078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3151675" y="4468400"/>
              <a:ext cx="38050" cy="38050"/>
            </a:xfrm>
            <a:custGeom>
              <a:rect b="b" l="l" r="r" t="t"/>
              <a:pathLst>
                <a:path extrusionOk="0" h="1522" w="1522">
                  <a:moveTo>
                    <a:pt x="761" y="508"/>
                  </a:moveTo>
                  <a:cubicBezTo>
                    <a:pt x="888" y="32"/>
                    <a:pt x="1522" y="318"/>
                    <a:pt x="1300" y="856"/>
                  </a:cubicBezTo>
                  <a:cubicBezTo>
                    <a:pt x="1173" y="1078"/>
                    <a:pt x="856" y="1332"/>
                    <a:pt x="825" y="1522"/>
                  </a:cubicBezTo>
                  <a:cubicBezTo>
                    <a:pt x="698" y="1268"/>
                    <a:pt x="444" y="1173"/>
                    <a:pt x="286" y="888"/>
                  </a:cubicBezTo>
                  <a:cubicBezTo>
                    <a:pt x="1" y="381"/>
                    <a:pt x="634" y="1"/>
                    <a:pt x="761" y="508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3163550" y="4452550"/>
              <a:ext cx="15100" cy="15875"/>
            </a:xfrm>
            <a:custGeom>
              <a:rect b="b" l="l" r="r" t="t"/>
              <a:pathLst>
                <a:path extrusionOk="0" h="635" w="604">
                  <a:moveTo>
                    <a:pt x="318" y="128"/>
                  </a:moveTo>
                  <a:lnTo>
                    <a:pt x="286" y="1"/>
                  </a:lnTo>
                  <a:lnTo>
                    <a:pt x="286" y="128"/>
                  </a:lnTo>
                  <a:cubicBezTo>
                    <a:pt x="254" y="350"/>
                    <a:pt x="159" y="508"/>
                    <a:pt x="1" y="635"/>
                  </a:cubicBezTo>
                  <a:lnTo>
                    <a:pt x="603" y="635"/>
                  </a:lnTo>
                  <a:cubicBezTo>
                    <a:pt x="413" y="476"/>
                    <a:pt x="350" y="350"/>
                    <a:pt x="318" y="128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3155650" y="4434350"/>
              <a:ext cx="30900" cy="28525"/>
            </a:xfrm>
            <a:custGeom>
              <a:rect b="b" l="l" r="r" t="t"/>
              <a:pathLst>
                <a:path extrusionOk="0" h="1141" w="1236">
                  <a:moveTo>
                    <a:pt x="602" y="0"/>
                  </a:moveTo>
                  <a:cubicBezTo>
                    <a:pt x="792" y="0"/>
                    <a:pt x="919" y="159"/>
                    <a:pt x="919" y="317"/>
                  </a:cubicBezTo>
                  <a:cubicBezTo>
                    <a:pt x="919" y="412"/>
                    <a:pt x="887" y="475"/>
                    <a:pt x="824" y="539"/>
                  </a:cubicBezTo>
                  <a:cubicBezTo>
                    <a:pt x="856" y="539"/>
                    <a:pt x="887" y="507"/>
                    <a:pt x="919" y="507"/>
                  </a:cubicBezTo>
                  <a:cubicBezTo>
                    <a:pt x="1109" y="507"/>
                    <a:pt x="1236" y="666"/>
                    <a:pt x="1236" y="824"/>
                  </a:cubicBezTo>
                  <a:cubicBezTo>
                    <a:pt x="1236" y="982"/>
                    <a:pt x="1109" y="1141"/>
                    <a:pt x="919" y="1141"/>
                  </a:cubicBezTo>
                  <a:cubicBezTo>
                    <a:pt x="761" y="1141"/>
                    <a:pt x="634" y="982"/>
                    <a:pt x="634" y="824"/>
                  </a:cubicBezTo>
                  <a:lnTo>
                    <a:pt x="602" y="824"/>
                  </a:lnTo>
                  <a:cubicBezTo>
                    <a:pt x="602" y="982"/>
                    <a:pt x="475" y="1141"/>
                    <a:pt x="317" y="1141"/>
                  </a:cubicBezTo>
                  <a:cubicBezTo>
                    <a:pt x="127" y="1141"/>
                    <a:pt x="0" y="982"/>
                    <a:pt x="0" y="824"/>
                  </a:cubicBezTo>
                  <a:cubicBezTo>
                    <a:pt x="0" y="666"/>
                    <a:pt x="127" y="507"/>
                    <a:pt x="317" y="507"/>
                  </a:cubicBezTo>
                  <a:cubicBezTo>
                    <a:pt x="349" y="507"/>
                    <a:pt x="380" y="539"/>
                    <a:pt x="412" y="539"/>
                  </a:cubicBezTo>
                  <a:cubicBezTo>
                    <a:pt x="349" y="475"/>
                    <a:pt x="317" y="412"/>
                    <a:pt x="317" y="317"/>
                  </a:cubicBezTo>
                  <a:cubicBezTo>
                    <a:pt x="317" y="159"/>
                    <a:pt x="444" y="0"/>
                    <a:pt x="602" y="0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191300" y="4471575"/>
              <a:ext cx="26950" cy="34875"/>
            </a:xfrm>
            <a:custGeom>
              <a:rect b="b" l="l" r="r" t="t"/>
              <a:pathLst>
                <a:path extrusionOk="0" h="1395" w="1078">
                  <a:moveTo>
                    <a:pt x="0" y="698"/>
                  </a:moveTo>
                  <a:lnTo>
                    <a:pt x="539" y="0"/>
                  </a:lnTo>
                  <a:lnTo>
                    <a:pt x="1077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3187325" y="4425625"/>
              <a:ext cx="45975" cy="87950"/>
            </a:xfrm>
            <a:custGeom>
              <a:rect b="b" l="l" r="r" t="t"/>
              <a:pathLst>
                <a:path extrusionOk="0" h="3518" w="1839">
                  <a:moveTo>
                    <a:pt x="1" y="1"/>
                  </a:moveTo>
                  <a:cubicBezTo>
                    <a:pt x="920" y="1"/>
                    <a:pt x="1680" y="666"/>
                    <a:pt x="1775" y="1585"/>
                  </a:cubicBezTo>
                  <a:cubicBezTo>
                    <a:pt x="1838" y="2567"/>
                    <a:pt x="1141" y="3423"/>
                    <a:pt x="159" y="3486"/>
                  </a:cubicBezTo>
                  <a:cubicBezTo>
                    <a:pt x="96" y="3518"/>
                    <a:pt x="64" y="3518"/>
                    <a:pt x="1" y="3518"/>
                  </a:cubicBezTo>
                  <a:lnTo>
                    <a:pt x="1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187325" y="4407400"/>
              <a:ext cx="62600" cy="123625"/>
            </a:xfrm>
            <a:custGeom>
              <a:rect b="b" l="l" r="r" t="t"/>
              <a:pathLst>
                <a:path extrusionOk="0" h="4945" w="2504">
                  <a:moveTo>
                    <a:pt x="1110" y="476"/>
                  </a:moveTo>
                  <a:cubicBezTo>
                    <a:pt x="1205" y="539"/>
                    <a:pt x="1300" y="413"/>
                    <a:pt x="1236" y="349"/>
                  </a:cubicBezTo>
                  <a:cubicBezTo>
                    <a:pt x="1236" y="318"/>
                    <a:pt x="1205" y="318"/>
                    <a:pt x="1205" y="318"/>
                  </a:cubicBezTo>
                  <a:lnTo>
                    <a:pt x="1205" y="318"/>
                  </a:lnTo>
                  <a:lnTo>
                    <a:pt x="1173" y="286"/>
                  </a:lnTo>
                  <a:lnTo>
                    <a:pt x="1173" y="286"/>
                  </a:lnTo>
                  <a:lnTo>
                    <a:pt x="1173" y="286"/>
                  </a:lnTo>
                  <a:lnTo>
                    <a:pt x="1141" y="286"/>
                  </a:lnTo>
                  <a:lnTo>
                    <a:pt x="1141" y="286"/>
                  </a:lnTo>
                  <a:lnTo>
                    <a:pt x="1110" y="254"/>
                  </a:lnTo>
                  <a:lnTo>
                    <a:pt x="1110" y="254"/>
                  </a:lnTo>
                  <a:lnTo>
                    <a:pt x="1110" y="254"/>
                  </a:lnTo>
                  <a:lnTo>
                    <a:pt x="1078" y="254"/>
                  </a:lnTo>
                  <a:lnTo>
                    <a:pt x="1078" y="223"/>
                  </a:lnTo>
                  <a:lnTo>
                    <a:pt x="1046" y="223"/>
                  </a:lnTo>
                  <a:lnTo>
                    <a:pt x="1046" y="223"/>
                  </a:lnTo>
                  <a:lnTo>
                    <a:pt x="1015" y="223"/>
                  </a:lnTo>
                  <a:lnTo>
                    <a:pt x="1015" y="223"/>
                  </a:lnTo>
                  <a:lnTo>
                    <a:pt x="1015" y="191"/>
                  </a:lnTo>
                  <a:lnTo>
                    <a:pt x="983" y="191"/>
                  </a:lnTo>
                  <a:lnTo>
                    <a:pt x="983" y="191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20" y="191"/>
                  </a:lnTo>
                  <a:lnTo>
                    <a:pt x="920" y="159"/>
                  </a:lnTo>
                  <a:lnTo>
                    <a:pt x="888" y="159"/>
                  </a:lnTo>
                  <a:lnTo>
                    <a:pt x="888" y="159"/>
                  </a:lnTo>
                  <a:lnTo>
                    <a:pt x="888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24" y="128"/>
                  </a:lnTo>
                  <a:lnTo>
                    <a:pt x="824" y="128"/>
                  </a:lnTo>
                  <a:cubicBezTo>
                    <a:pt x="729" y="96"/>
                    <a:pt x="634" y="254"/>
                    <a:pt x="729" y="318"/>
                  </a:cubicBezTo>
                  <a:cubicBezTo>
                    <a:pt x="729" y="318"/>
                    <a:pt x="761" y="318"/>
                    <a:pt x="761" y="318"/>
                  </a:cubicBezTo>
                  <a:lnTo>
                    <a:pt x="761" y="318"/>
                  </a:lnTo>
                  <a:lnTo>
                    <a:pt x="793" y="349"/>
                  </a:lnTo>
                  <a:lnTo>
                    <a:pt x="793" y="349"/>
                  </a:lnTo>
                  <a:lnTo>
                    <a:pt x="793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56" y="349"/>
                  </a:lnTo>
                  <a:lnTo>
                    <a:pt x="856" y="349"/>
                  </a:lnTo>
                  <a:lnTo>
                    <a:pt x="856" y="381"/>
                  </a:lnTo>
                  <a:lnTo>
                    <a:pt x="888" y="381"/>
                  </a:lnTo>
                  <a:lnTo>
                    <a:pt x="888" y="381"/>
                  </a:lnTo>
                  <a:lnTo>
                    <a:pt x="920" y="381"/>
                  </a:lnTo>
                  <a:lnTo>
                    <a:pt x="920" y="381"/>
                  </a:lnTo>
                  <a:lnTo>
                    <a:pt x="920" y="381"/>
                  </a:lnTo>
                  <a:lnTo>
                    <a:pt x="951" y="413"/>
                  </a:lnTo>
                  <a:lnTo>
                    <a:pt x="951" y="413"/>
                  </a:lnTo>
                  <a:lnTo>
                    <a:pt x="983" y="413"/>
                  </a:lnTo>
                  <a:lnTo>
                    <a:pt x="983" y="413"/>
                  </a:lnTo>
                  <a:lnTo>
                    <a:pt x="983" y="413"/>
                  </a:lnTo>
                  <a:lnTo>
                    <a:pt x="1015" y="444"/>
                  </a:lnTo>
                  <a:lnTo>
                    <a:pt x="1015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78" y="476"/>
                  </a:lnTo>
                  <a:lnTo>
                    <a:pt x="1078" y="476"/>
                  </a:lnTo>
                  <a:lnTo>
                    <a:pt x="1078" y="476"/>
                  </a:lnTo>
                  <a:lnTo>
                    <a:pt x="1110" y="476"/>
                  </a:lnTo>
                  <a:close/>
                  <a:moveTo>
                    <a:pt x="1838" y="1110"/>
                  </a:moveTo>
                  <a:cubicBezTo>
                    <a:pt x="1902" y="1205"/>
                    <a:pt x="2029" y="1142"/>
                    <a:pt x="1997" y="1015"/>
                  </a:cubicBezTo>
                  <a:cubicBezTo>
                    <a:pt x="1997" y="1015"/>
                    <a:pt x="1997" y="1015"/>
                    <a:pt x="1997" y="983"/>
                  </a:cubicBezTo>
                  <a:lnTo>
                    <a:pt x="1997" y="983"/>
                  </a:lnTo>
                  <a:lnTo>
                    <a:pt x="1965" y="983"/>
                  </a:lnTo>
                  <a:lnTo>
                    <a:pt x="1965" y="951"/>
                  </a:lnTo>
                  <a:lnTo>
                    <a:pt x="1965" y="951"/>
                  </a:lnTo>
                  <a:lnTo>
                    <a:pt x="1934" y="920"/>
                  </a:lnTo>
                  <a:lnTo>
                    <a:pt x="1934" y="920"/>
                  </a:lnTo>
                  <a:lnTo>
                    <a:pt x="1934" y="920"/>
                  </a:lnTo>
                  <a:lnTo>
                    <a:pt x="1934" y="888"/>
                  </a:lnTo>
                  <a:lnTo>
                    <a:pt x="1902" y="888"/>
                  </a:lnTo>
                  <a:lnTo>
                    <a:pt x="1902" y="888"/>
                  </a:lnTo>
                  <a:lnTo>
                    <a:pt x="1902" y="856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70" y="825"/>
                  </a:lnTo>
                  <a:lnTo>
                    <a:pt x="1838" y="825"/>
                  </a:lnTo>
                  <a:lnTo>
                    <a:pt x="1838" y="793"/>
                  </a:lnTo>
                  <a:lnTo>
                    <a:pt x="1838" y="793"/>
                  </a:lnTo>
                  <a:lnTo>
                    <a:pt x="1807" y="793"/>
                  </a:lnTo>
                  <a:lnTo>
                    <a:pt x="1807" y="761"/>
                  </a:lnTo>
                  <a:lnTo>
                    <a:pt x="1807" y="761"/>
                  </a:lnTo>
                  <a:lnTo>
                    <a:pt x="1775" y="761"/>
                  </a:lnTo>
                  <a:lnTo>
                    <a:pt x="1775" y="730"/>
                  </a:lnTo>
                  <a:lnTo>
                    <a:pt x="1775" y="730"/>
                  </a:lnTo>
                  <a:lnTo>
                    <a:pt x="1743" y="730"/>
                  </a:lnTo>
                  <a:lnTo>
                    <a:pt x="1743" y="698"/>
                  </a:lnTo>
                  <a:lnTo>
                    <a:pt x="1743" y="698"/>
                  </a:lnTo>
                  <a:lnTo>
                    <a:pt x="1712" y="698"/>
                  </a:lnTo>
                  <a:lnTo>
                    <a:pt x="1712" y="666"/>
                  </a:lnTo>
                  <a:lnTo>
                    <a:pt x="1712" y="666"/>
                  </a:lnTo>
                  <a:cubicBezTo>
                    <a:pt x="1680" y="635"/>
                    <a:pt x="1617" y="635"/>
                    <a:pt x="1585" y="666"/>
                  </a:cubicBezTo>
                  <a:cubicBezTo>
                    <a:pt x="1522" y="698"/>
                    <a:pt x="1522" y="793"/>
                    <a:pt x="1585" y="825"/>
                  </a:cubicBezTo>
                  <a:lnTo>
                    <a:pt x="1585" y="825"/>
                  </a:lnTo>
                  <a:lnTo>
                    <a:pt x="1585" y="825"/>
                  </a:lnTo>
                  <a:lnTo>
                    <a:pt x="1585" y="856"/>
                  </a:lnTo>
                  <a:lnTo>
                    <a:pt x="1617" y="856"/>
                  </a:lnTo>
                  <a:lnTo>
                    <a:pt x="1617" y="856"/>
                  </a:lnTo>
                  <a:lnTo>
                    <a:pt x="1617" y="888"/>
                  </a:lnTo>
                  <a:lnTo>
                    <a:pt x="1648" y="888"/>
                  </a:lnTo>
                  <a:lnTo>
                    <a:pt x="1648" y="888"/>
                  </a:lnTo>
                  <a:lnTo>
                    <a:pt x="1648" y="888"/>
                  </a:lnTo>
                  <a:lnTo>
                    <a:pt x="1680" y="920"/>
                  </a:lnTo>
                  <a:lnTo>
                    <a:pt x="1680" y="920"/>
                  </a:lnTo>
                  <a:lnTo>
                    <a:pt x="1680" y="920"/>
                  </a:lnTo>
                  <a:lnTo>
                    <a:pt x="1680" y="951"/>
                  </a:lnTo>
                  <a:lnTo>
                    <a:pt x="1712" y="951"/>
                  </a:lnTo>
                  <a:lnTo>
                    <a:pt x="1712" y="951"/>
                  </a:lnTo>
                  <a:lnTo>
                    <a:pt x="1712" y="983"/>
                  </a:lnTo>
                  <a:lnTo>
                    <a:pt x="1743" y="983"/>
                  </a:lnTo>
                  <a:lnTo>
                    <a:pt x="1743" y="983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75" y="1015"/>
                  </a:lnTo>
                  <a:lnTo>
                    <a:pt x="1775" y="1046"/>
                  </a:lnTo>
                  <a:lnTo>
                    <a:pt x="1775" y="1046"/>
                  </a:lnTo>
                  <a:lnTo>
                    <a:pt x="1775" y="1046"/>
                  </a:lnTo>
                  <a:lnTo>
                    <a:pt x="1807" y="1078"/>
                  </a:lnTo>
                  <a:lnTo>
                    <a:pt x="1807" y="1078"/>
                  </a:lnTo>
                  <a:lnTo>
                    <a:pt x="1807" y="1078"/>
                  </a:lnTo>
                  <a:lnTo>
                    <a:pt x="1838" y="1110"/>
                  </a:lnTo>
                  <a:close/>
                  <a:moveTo>
                    <a:pt x="2219" y="1965"/>
                  </a:moveTo>
                  <a:cubicBezTo>
                    <a:pt x="2250" y="2092"/>
                    <a:pt x="2409" y="2060"/>
                    <a:pt x="2441" y="1965"/>
                  </a:cubicBezTo>
                  <a:cubicBezTo>
                    <a:pt x="2441" y="1934"/>
                    <a:pt x="2441" y="1934"/>
                    <a:pt x="2409" y="1934"/>
                  </a:cubicBezTo>
                  <a:lnTo>
                    <a:pt x="2409" y="1934"/>
                  </a:lnTo>
                  <a:lnTo>
                    <a:pt x="2409" y="1902"/>
                  </a:lnTo>
                  <a:lnTo>
                    <a:pt x="2409" y="1902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409" y="1839"/>
                  </a:lnTo>
                  <a:lnTo>
                    <a:pt x="2409" y="1839"/>
                  </a:lnTo>
                  <a:lnTo>
                    <a:pt x="2409" y="1807"/>
                  </a:lnTo>
                  <a:lnTo>
                    <a:pt x="2377" y="1807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4"/>
                  </a:lnTo>
                  <a:lnTo>
                    <a:pt x="2377" y="1744"/>
                  </a:lnTo>
                  <a:lnTo>
                    <a:pt x="2377" y="1712"/>
                  </a:lnTo>
                  <a:lnTo>
                    <a:pt x="2377" y="1712"/>
                  </a:lnTo>
                  <a:lnTo>
                    <a:pt x="2345" y="1712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9"/>
                  </a:lnTo>
                  <a:lnTo>
                    <a:pt x="2345" y="1649"/>
                  </a:lnTo>
                  <a:lnTo>
                    <a:pt x="2345" y="1617"/>
                  </a:lnTo>
                  <a:lnTo>
                    <a:pt x="2345" y="1617"/>
                  </a:lnTo>
                  <a:lnTo>
                    <a:pt x="2314" y="1585"/>
                  </a:lnTo>
                  <a:lnTo>
                    <a:pt x="2314" y="1585"/>
                  </a:lnTo>
                  <a:lnTo>
                    <a:pt x="2314" y="1553"/>
                  </a:lnTo>
                  <a:lnTo>
                    <a:pt x="2314" y="1553"/>
                  </a:lnTo>
                  <a:lnTo>
                    <a:pt x="2314" y="1553"/>
                  </a:lnTo>
                  <a:lnTo>
                    <a:pt x="2314" y="1522"/>
                  </a:lnTo>
                  <a:cubicBezTo>
                    <a:pt x="2250" y="1427"/>
                    <a:pt x="2124" y="1458"/>
                    <a:pt x="2092" y="1585"/>
                  </a:cubicBezTo>
                  <a:cubicBezTo>
                    <a:pt x="2092" y="1585"/>
                    <a:pt x="2124" y="1585"/>
                    <a:pt x="2124" y="1617"/>
                  </a:cubicBezTo>
                  <a:lnTo>
                    <a:pt x="2124" y="1617"/>
                  </a:lnTo>
                  <a:lnTo>
                    <a:pt x="2124" y="1617"/>
                  </a:lnTo>
                  <a:lnTo>
                    <a:pt x="2124" y="1649"/>
                  </a:lnTo>
                  <a:lnTo>
                    <a:pt x="2124" y="1649"/>
                  </a:lnTo>
                  <a:lnTo>
                    <a:pt x="2124" y="1680"/>
                  </a:lnTo>
                  <a:lnTo>
                    <a:pt x="2155" y="1680"/>
                  </a:lnTo>
                  <a:lnTo>
                    <a:pt x="2155" y="1680"/>
                  </a:lnTo>
                  <a:lnTo>
                    <a:pt x="2155" y="1712"/>
                  </a:lnTo>
                  <a:lnTo>
                    <a:pt x="2155" y="1712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75"/>
                  </a:lnTo>
                  <a:lnTo>
                    <a:pt x="2187" y="1775"/>
                  </a:lnTo>
                  <a:lnTo>
                    <a:pt x="2187" y="1775"/>
                  </a:lnTo>
                  <a:lnTo>
                    <a:pt x="2187" y="1807"/>
                  </a:lnTo>
                  <a:lnTo>
                    <a:pt x="2187" y="1807"/>
                  </a:lnTo>
                  <a:lnTo>
                    <a:pt x="2187" y="1839"/>
                  </a:lnTo>
                  <a:lnTo>
                    <a:pt x="2187" y="1839"/>
                  </a:lnTo>
                  <a:lnTo>
                    <a:pt x="2187" y="1870"/>
                  </a:lnTo>
                  <a:lnTo>
                    <a:pt x="2219" y="1870"/>
                  </a:lnTo>
                  <a:lnTo>
                    <a:pt x="2219" y="1870"/>
                  </a:lnTo>
                  <a:lnTo>
                    <a:pt x="2219" y="1902"/>
                  </a:lnTo>
                  <a:lnTo>
                    <a:pt x="2219" y="1902"/>
                  </a:lnTo>
                  <a:lnTo>
                    <a:pt x="2219" y="1934"/>
                  </a:lnTo>
                  <a:lnTo>
                    <a:pt x="2219" y="1934"/>
                  </a:lnTo>
                  <a:lnTo>
                    <a:pt x="2219" y="1965"/>
                  </a:lnTo>
                  <a:lnTo>
                    <a:pt x="2219" y="1965"/>
                  </a:lnTo>
                  <a:close/>
                  <a:moveTo>
                    <a:pt x="2250" y="2916"/>
                  </a:moveTo>
                  <a:cubicBezTo>
                    <a:pt x="2219" y="3043"/>
                    <a:pt x="2377" y="3106"/>
                    <a:pt x="2409" y="3011"/>
                  </a:cubicBezTo>
                  <a:cubicBezTo>
                    <a:pt x="2441" y="2979"/>
                    <a:pt x="2441" y="2979"/>
                    <a:pt x="2441" y="2979"/>
                  </a:cubicBezTo>
                  <a:lnTo>
                    <a:pt x="2441" y="2948"/>
                  </a:lnTo>
                  <a:lnTo>
                    <a:pt x="2441" y="2948"/>
                  </a:lnTo>
                  <a:lnTo>
                    <a:pt x="2441" y="2916"/>
                  </a:lnTo>
                  <a:lnTo>
                    <a:pt x="2441" y="2916"/>
                  </a:lnTo>
                  <a:lnTo>
                    <a:pt x="2441" y="2916"/>
                  </a:lnTo>
                  <a:lnTo>
                    <a:pt x="2441" y="2884"/>
                  </a:lnTo>
                  <a:lnTo>
                    <a:pt x="2441" y="2884"/>
                  </a:lnTo>
                  <a:lnTo>
                    <a:pt x="2472" y="2853"/>
                  </a:lnTo>
                  <a:lnTo>
                    <a:pt x="2472" y="2853"/>
                  </a:lnTo>
                  <a:lnTo>
                    <a:pt x="2472" y="2821"/>
                  </a:lnTo>
                  <a:lnTo>
                    <a:pt x="2472" y="2821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58"/>
                  </a:lnTo>
                  <a:lnTo>
                    <a:pt x="2472" y="2758"/>
                  </a:lnTo>
                  <a:lnTo>
                    <a:pt x="2472" y="2726"/>
                  </a:lnTo>
                  <a:lnTo>
                    <a:pt x="2472" y="2726"/>
                  </a:lnTo>
                  <a:lnTo>
                    <a:pt x="2472" y="2694"/>
                  </a:lnTo>
                  <a:lnTo>
                    <a:pt x="2472" y="2694"/>
                  </a:lnTo>
                  <a:lnTo>
                    <a:pt x="2472" y="2663"/>
                  </a:lnTo>
                  <a:lnTo>
                    <a:pt x="2472" y="2663"/>
                  </a:lnTo>
                  <a:lnTo>
                    <a:pt x="2472" y="2631"/>
                  </a:lnTo>
                  <a:lnTo>
                    <a:pt x="2472" y="2631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7"/>
                  </a:lnTo>
                  <a:lnTo>
                    <a:pt x="2472" y="2567"/>
                  </a:lnTo>
                  <a:lnTo>
                    <a:pt x="2472" y="2536"/>
                  </a:lnTo>
                  <a:cubicBezTo>
                    <a:pt x="2504" y="2441"/>
                    <a:pt x="2345" y="2409"/>
                    <a:pt x="2314" y="2504"/>
                  </a:cubicBezTo>
                  <a:cubicBezTo>
                    <a:pt x="2282" y="2504"/>
                    <a:pt x="2282" y="2536"/>
                    <a:pt x="2282" y="2536"/>
                  </a:cubicBezTo>
                  <a:lnTo>
                    <a:pt x="2282" y="2567"/>
                  </a:lnTo>
                  <a:lnTo>
                    <a:pt x="2282" y="2567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631"/>
                  </a:lnTo>
                  <a:lnTo>
                    <a:pt x="2282" y="2631"/>
                  </a:lnTo>
                  <a:lnTo>
                    <a:pt x="2282" y="2663"/>
                  </a:lnTo>
                  <a:lnTo>
                    <a:pt x="2282" y="2663"/>
                  </a:lnTo>
                  <a:lnTo>
                    <a:pt x="2282" y="2694"/>
                  </a:lnTo>
                  <a:lnTo>
                    <a:pt x="2282" y="2694"/>
                  </a:lnTo>
                  <a:lnTo>
                    <a:pt x="2282" y="2726"/>
                  </a:lnTo>
                  <a:lnTo>
                    <a:pt x="2282" y="2726"/>
                  </a:lnTo>
                  <a:lnTo>
                    <a:pt x="2282" y="2726"/>
                  </a:lnTo>
                  <a:lnTo>
                    <a:pt x="2282" y="2758"/>
                  </a:lnTo>
                  <a:lnTo>
                    <a:pt x="2282" y="2758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50" y="2853"/>
                  </a:lnTo>
                  <a:lnTo>
                    <a:pt x="2250" y="2853"/>
                  </a:lnTo>
                  <a:lnTo>
                    <a:pt x="2250" y="2853"/>
                  </a:lnTo>
                  <a:lnTo>
                    <a:pt x="2250" y="2884"/>
                  </a:lnTo>
                  <a:lnTo>
                    <a:pt x="2250" y="2884"/>
                  </a:lnTo>
                  <a:lnTo>
                    <a:pt x="2250" y="2916"/>
                  </a:lnTo>
                  <a:lnTo>
                    <a:pt x="2250" y="2916"/>
                  </a:lnTo>
                  <a:close/>
                  <a:moveTo>
                    <a:pt x="1870" y="3803"/>
                  </a:moveTo>
                  <a:cubicBezTo>
                    <a:pt x="1807" y="3898"/>
                    <a:pt x="1902" y="3993"/>
                    <a:pt x="1997" y="3930"/>
                  </a:cubicBezTo>
                  <a:cubicBezTo>
                    <a:pt x="1997" y="3930"/>
                    <a:pt x="2029" y="3930"/>
                    <a:pt x="2029" y="3930"/>
                  </a:cubicBezTo>
                  <a:lnTo>
                    <a:pt x="2029" y="3898"/>
                  </a:lnTo>
                  <a:lnTo>
                    <a:pt x="2029" y="3898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35"/>
                  </a:lnTo>
                  <a:lnTo>
                    <a:pt x="2092" y="3835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124" y="3772"/>
                  </a:lnTo>
                  <a:lnTo>
                    <a:pt x="2124" y="3772"/>
                  </a:lnTo>
                  <a:lnTo>
                    <a:pt x="2124" y="3740"/>
                  </a:lnTo>
                  <a:lnTo>
                    <a:pt x="2124" y="3740"/>
                  </a:lnTo>
                  <a:lnTo>
                    <a:pt x="2155" y="3740"/>
                  </a:lnTo>
                  <a:lnTo>
                    <a:pt x="2155" y="3708"/>
                  </a:lnTo>
                  <a:lnTo>
                    <a:pt x="2155" y="3708"/>
                  </a:lnTo>
                  <a:lnTo>
                    <a:pt x="2155" y="3677"/>
                  </a:lnTo>
                  <a:lnTo>
                    <a:pt x="2187" y="3677"/>
                  </a:lnTo>
                  <a:lnTo>
                    <a:pt x="2187" y="3677"/>
                  </a:lnTo>
                  <a:lnTo>
                    <a:pt x="2187" y="3645"/>
                  </a:lnTo>
                  <a:lnTo>
                    <a:pt x="2187" y="3645"/>
                  </a:lnTo>
                  <a:lnTo>
                    <a:pt x="2187" y="3613"/>
                  </a:lnTo>
                  <a:lnTo>
                    <a:pt x="2219" y="3613"/>
                  </a:lnTo>
                  <a:lnTo>
                    <a:pt x="2219" y="3613"/>
                  </a:lnTo>
                  <a:lnTo>
                    <a:pt x="2219" y="3581"/>
                  </a:lnTo>
                  <a:lnTo>
                    <a:pt x="2219" y="3581"/>
                  </a:lnTo>
                  <a:lnTo>
                    <a:pt x="2250" y="3550"/>
                  </a:lnTo>
                  <a:lnTo>
                    <a:pt x="2250" y="3550"/>
                  </a:lnTo>
                  <a:cubicBezTo>
                    <a:pt x="2282" y="3455"/>
                    <a:pt x="2187" y="3360"/>
                    <a:pt x="2092" y="3423"/>
                  </a:cubicBezTo>
                  <a:cubicBezTo>
                    <a:pt x="2060" y="3455"/>
                    <a:pt x="2060" y="3455"/>
                    <a:pt x="2060" y="3455"/>
                  </a:cubicBezTo>
                  <a:lnTo>
                    <a:pt x="2060" y="3486"/>
                  </a:lnTo>
                  <a:lnTo>
                    <a:pt x="2060" y="3486"/>
                  </a:lnTo>
                  <a:lnTo>
                    <a:pt x="2029" y="3486"/>
                  </a:lnTo>
                  <a:lnTo>
                    <a:pt x="2029" y="3518"/>
                  </a:lnTo>
                  <a:lnTo>
                    <a:pt x="2029" y="3518"/>
                  </a:lnTo>
                  <a:lnTo>
                    <a:pt x="2029" y="3518"/>
                  </a:lnTo>
                  <a:lnTo>
                    <a:pt x="2029" y="3550"/>
                  </a:lnTo>
                  <a:lnTo>
                    <a:pt x="1997" y="3550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613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65" y="3645"/>
                  </a:lnTo>
                  <a:lnTo>
                    <a:pt x="1965" y="3645"/>
                  </a:lnTo>
                  <a:lnTo>
                    <a:pt x="1965" y="3677"/>
                  </a:lnTo>
                  <a:lnTo>
                    <a:pt x="1934" y="3677"/>
                  </a:lnTo>
                  <a:lnTo>
                    <a:pt x="1934" y="3677"/>
                  </a:lnTo>
                  <a:lnTo>
                    <a:pt x="1934" y="3708"/>
                  </a:lnTo>
                  <a:lnTo>
                    <a:pt x="1934" y="3708"/>
                  </a:lnTo>
                  <a:lnTo>
                    <a:pt x="1902" y="3708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870" y="3772"/>
                  </a:lnTo>
                  <a:lnTo>
                    <a:pt x="1870" y="3772"/>
                  </a:lnTo>
                  <a:lnTo>
                    <a:pt x="1870" y="3803"/>
                  </a:lnTo>
                  <a:close/>
                  <a:moveTo>
                    <a:pt x="1141" y="4437"/>
                  </a:moveTo>
                  <a:cubicBezTo>
                    <a:pt x="1078" y="4500"/>
                    <a:pt x="1110" y="4627"/>
                    <a:pt x="1236" y="4627"/>
                  </a:cubicBezTo>
                  <a:cubicBezTo>
                    <a:pt x="1236" y="4627"/>
                    <a:pt x="1236" y="4627"/>
                    <a:pt x="1268" y="4627"/>
                  </a:cubicBezTo>
                  <a:lnTo>
                    <a:pt x="1268" y="4595"/>
                  </a:lnTo>
                  <a:lnTo>
                    <a:pt x="1268" y="4595"/>
                  </a:lnTo>
                  <a:lnTo>
                    <a:pt x="1300" y="4595"/>
                  </a:lnTo>
                  <a:lnTo>
                    <a:pt x="1300" y="4595"/>
                  </a:lnTo>
                  <a:lnTo>
                    <a:pt x="1331" y="4564"/>
                  </a:lnTo>
                  <a:lnTo>
                    <a:pt x="1331" y="4564"/>
                  </a:lnTo>
                  <a:lnTo>
                    <a:pt x="1331" y="4564"/>
                  </a:lnTo>
                  <a:lnTo>
                    <a:pt x="1363" y="4564"/>
                  </a:lnTo>
                  <a:lnTo>
                    <a:pt x="1363" y="4532"/>
                  </a:lnTo>
                  <a:lnTo>
                    <a:pt x="1395" y="4532"/>
                  </a:lnTo>
                  <a:lnTo>
                    <a:pt x="1395" y="4532"/>
                  </a:lnTo>
                  <a:lnTo>
                    <a:pt x="1395" y="4532"/>
                  </a:lnTo>
                  <a:lnTo>
                    <a:pt x="1427" y="4500"/>
                  </a:lnTo>
                  <a:lnTo>
                    <a:pt x="1427" y="4500"/>
                  </a:lnTo>
                  <a:lnTo>
                    <a:pt x="1458" y="4500"/>
                  </a:lnTo>
                  <a:lnTo>
                    <a:pt x="1458" y="4469"/>
                  </a:lnTo>
                  <a:lnTo>
                    <a:pt x="1458" y="4469"/>
                  </a:lnTo>
                  <a:lnTo>
                    <a:pt x="1490" y="4469"/>
                  </a:lnTo>
                  <a:lnTo>
                    <a:pt x="1490" y="4469"/>
                  </a:lnTo>
                  <a:lnTo>
                    <a:pt x="1522" y="4437"/>
                  </a:lnTo>
                  <a:lnTo>
                    <a:pt x="1522" y="4437"/>
                  </a:lnTo>
                  <a:lnTo>
                    <a:pt x="1522" y="4437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85" y="4405"/>
                  </a:lnTo>
                  <a:lnTo>
                    <a:pt x="1585" y="4374"/>
                  </a:lnTo>
                  <a:lnTo>
                    <a:pt x="1585" y="4374"/>
                  </a:lnTo>
                  <a:cubicBezTo>
                    <a:pt x="1680" y="4310"/>
                    <a:pt x="1617" y="4184"/>
                    <a:pt x="1522" y="4184"/>
                  </a:cubicBezTo>
                  <a:cubicBezTo>
                    <a:pt x="1490" y="4215"/>
                    <a:pt x="1490" y="4215"/>
                    <a:pt x="1458" y="4215"/>
                  </a:cubicBezTo>
                  <a:lnTo>
                    <a:pt x="1458" y="4215"/>
                  </a:lnTo>
                  <a:lnTo>
                    <a:pt x="1458" y="4247"/>
                  </a:lnTo>
                  <a:lnTo>
                    <a:pt x="1427" y="4247"/>
                  </a:lnTo>
                  <a:lnTo>
                    <a:pt x="1427" y="4247"/>
                  </a:lnTo>
                  <a:lnTo>
                    <a:pt x="1427" y="4247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31" y="4310"/>
                  </a:lnTo>
                  <a:lnTo>
                    <a:pt x="1331" y="4342"/>
                  </a:lnTo>
                  <a:lnTo>
                    <a:pt x="1331" y="4342"/>
                  </a:lnTo>
                  <a:lnTo>
                    <a:pt x="1300" y="4342"/>
                  </a:lnTo>
                  <a:lnTo>
                    <a:pt x="1300" y="4342"/>
                  </a:lnTo>
                  <a:lnTo>
                    <a:pt x="1300" y="4374"/>
                  </a:lnTo>
                  <a:lnTo>
                    <a:pt x="1268" y="4374"/>
                  </a:lnTo>
                  <a:lnTo>
                    <a:pt x="1268" y="4374"/>
                  </a:lnTo>
                  <a:lnTo>
                    <a:pt x="1236" y="4374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05" y="4405"/>
                  </a:lnTo>
                  <a:lnTo>
                    <a:pt x="1205" y="4405"/>
                  </a:lnTo>
                  <a:lnTo>
                    <a:pt x="1205" y="4405"/>
                  </a:lnTo>
                  <a:lnTo>
                    <a:pt x="1173" y="4437"/>
                  </a:lnTo>
                  <a:lnTo>
                    <a:pt x="1173" y="4437"/>
                  </a:lnTo>
                  <a:close/>
                  <a:moveTo>
                    <a:pt x="254" y="4722"/>
                  </a:moveTo>
                  <a:cubicBezTo>
                    <a:pt x="127" y="4754"/>
                    <a:pt x="127" y="4912"/>
                    <a:pt x="254" y="4944"/>
                  </a:cubicBezTo>
                  <a:cubicBezTo>
                    <a:pt x="254" y="4944"/>
                    <a:pt x="254" y="4944"/>
                    <a:pt x="286" y="4944"/>
                  </a:cubicBezTo>
                  <a:lnTo>
                    <a:pt x="286" y="4944"/>
                  </a:lnTo>
                  <a:lnTo>
                    <a:pt x="317" y="4944"/>
                  </a:lnTo>
                  <a:lnTo>
                    <a:pt x="317" y="4944"/>
                  </a:lnTo>
                  <a:lnTo>
                    <a:pt x="317" y="4912"/>
                  </a:lnTo>
                  <a:lnTo>
                    <a:pt x="349" y="4912"/>
                  </a:lnTo>
                  <a:lnTo>
                    <a:pt x="349" y="4912"/>
                  </a:lnTo>
                  <a:lnTo>
                    <a:pt x="381" y="4912"/>
                  </a:lnTo>
                  <a:lnTo>
                    <a:pt x="381" y="4912"/>
                  </a:lnTo>
                  <a:lnTo>
                    <a:pt x="413" y="4912"/>
                  </a:lnTo>
                  <a:lnTo>
                    <a:pt x="413" y="4912"/>
                  </a:lnTo>
                  <a:lnTo>
                    <a:pt x="444" y="4912"/>
                  </a:lnTo>
                  <a:lnTo>
                    <a:pt x="444" y="4912"/>
                  </a:lnTo>
                  <a:lnTo>
                    <a:pt x="476" y="4912"/>
                  </a:lnTo>
                  <a:lnTo>
                    <a:pt x="476" y="4912"/>
                  </a:lnTo>
                  <a:lnTo>
                    <a:pt x="508" y="4912"/>
                  </a:lnTo>
                  <a:lnTo>
                    <a:pt x="508" y="4912"/>
                  </a:lnTo>
                  <a:lnTo>
                    <a:pt x="539" y="4881"/>
                  </a:lnTo>
                  <a:lnTo>
                    <a:pt x="539" y="4881"/>
                  </a:lnTo>
                  <a:lnTo>
                    <a:pt x="571" y="4881"/>
                  </a:lnTo>
                  <a:lnTo>
                    <a:pt x="571" y="4881"/>
                  </a:lnTo>
                  <a:lnTo>
                    <a:pt x="603" y="4881"/>
                  </a:lnTo>
                  <a:lnTo>
                    <a:pt x="603" y="4881"/>
                  </a:lnTo>
                  <a:lnTo>
                    <a:pt x="634" y="4881"/>
                  </a:lnTo>
                  <a:lnTo>
                    <a:pt x="634" y="4881"/>
                  </a:lnTo>
                  <a:lnTo>
                    <a:pt x="666" y="4849"/>
                  </a:lnTo>
                  <a:lnTo>
                    <a:pt x="666" y="4849"/>
                  </a:lnTo>
                  <a:lnTo>
                    <a:pt x="698" y="4849"/>
                  </a:lnTo>
                  <a:cubicBezTo>
                    <a:pt x="793" y="4817"/>
                    <a:pt x="793" y="4691"/>
                    <a:pt x="666" y="4659"/>
                  </a:cubicBezTo>
                  <a:cubicBezTo>
                    <a:pt x="666" y="4659"/>
                    <a:pt x="634" y="4659"/>
                    <a:pt x="634" y="4659"/>
                  </a:cubicBezTo>
                  <a:lnTo>
                    <a:pt x="603" y="4659"/>
                  </a:lnTo>
                  <a:lnTo>
                    <a:pt x="603" y="4659"/>
                  </a:lnTo>
                  <a:lnTo>
                    <a:pt x="603" y="4659"/>
                  </a:lnTo>
                  <a:lnTo>
                    <a:pt x="571" y="4691"/>
                  </a:lnTo>
                  <a:lnTo>
                    <a:pt x="571" y="4691"/>
                  </a:lnTo>
                  <a:lnTo>
                    <a:pt x="539" y="4691"/>
                  </a:lnTo>
                  <a:lnTo>
                    <a:pt x="539" y="4691"/>
                  </a:lnTo>
                  <a:lnTo>
                    <a:pt x="508" y="4691"/>
                  </a:lnTo>
                  <a:lnTo>
                    <a:pt x="508" y="4691"/>
                  </a:lnTo>
                  <a:lnTo>
                    <a:pt x="508" y="4691"/>
                  </a:lnTo>
                  <a:lnTo>
                    <a:pt x="476" y="4691"/>
                  </a:lnTo>
                  <a:lnTo>
                    <a:pt x="476" y="4691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13" y="4722"/>
                  </a:lnTo>
                  <a:lnTo>
                    <a:pt x="413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49" y="4722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22"/>
                  </a:lnTo>
                  <a:lnTo>
                    <a:pt x="286" y="4722"/>
                  </a:lnTo>
                  <a:lnTo>
                    <a:pt x="286" y="4722"/>
                  </a:lnTo>
                  <a:lnTo>
                    <a:pt x="254" y="4722"/>
                  </a:lnTo>
                  <a:close/>
                  <a:moveTo>
                    <a:pt x="1" y="191"/>
                  </a:moveTo>
                  <a:lnTo>
                    <a:pt x="64" y="191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96" y="191"/>
                  </a:lnTo>
                  <a:lnTo>
                    <a:pt x="96" y="191"/>
                  </a:lnTo>
                  <a:lnTo>
                    <a:pt x="127" y="191"/>
                  </a:lnTo>
                  <a:lnTo>
                    <a:pt x="127" y="191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91" y="191"/>
                  </a:lnTo>
                  <a:lnTo>
                    <a:pt x="191" y="223"/>
                  </a:lnTo>
                  <a:lnTo>
                    <a:pt x="191" y="223"/>
                  </a:lnTo>
                  <a:cubicBezTo>
                    <a:pt x="317" y="223"/>
                    <a:pt x="349" y="64"/>
                    <a:pt x="254" y="1"/>
                  </a:cubicBezTo>
                  <a:cubicBezTo>
                    <a:pt x="222" y="1"/>
                    <a:pt x="222" y="1"/>
                    <a:pt x="222" y="1"/>
                  </a:cubicBezTo>
                  <a:lnTo>
                    <a:pt x="222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  <a:lnTo>
                    <a:pt x="1" y="191"/>
                  </a:lnTo>
                  <a:lnTo>
                    <a:pt x="1" y="19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187325" y="4377300"/>
              <a:ext cx="17450" cy="23000"/>
            </a:xfrm>
            <a:custGeom>
              <a:rect b="b" l="l" r="r" t="t"/>
              <a:pathLst>
                <a:path extrusionOk="0" h="920" w="698">
                  <a:moveTo>
                    <a:pt x="698" y="64"/>
                  </a:moveTo>
                  <a:lnTo>
                    <a:pt x="698" y="920"/>
                  </a:lnTo>
                  <a:lnTo>
                    <a:pt x="1" y="920"/>
                  </a:lnTo>
                  <a:lnTo>
                    <a:pt x="1" y="1"/>
                  </a:lnTo>
                  <a:cubicBezTo>
                    <a:pt x="254" y="1"/>
                    <a:pt x="476" y="1"/>
                    <a:pt x="698" y="64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240400" y="4411375"/>
              <a:ext cx="34100" cy="37250"/>
            </a:xfrm>
            <a:custGeom>
              <a:rect b="b" l="l" r="r" t="t"/>
              <a:pathLst>
                <a:path extrusionOk="0" h="1490" w="1364">
                  <a:moveTo>
                    <a:pt x="761" y="0"/>
                  </a:moveTo>
                  <a:lnTo>
                    <a:pt x="1" y="380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36" y="666"/>
                    <a:pt x="1015" y="317"/>
                    <a:pt x="761" y="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187325" y="4539700"/>
              <a:ext cx="15875" cy="22200"/>
            </a:xfrm>
            <a:custGeom>
              <a:rect b="b" l="l" r="r" t="t"/>
              <a:pathLst>
                <a:path extrusionOk="0" h="888" w="635">
                  <a:moveTo>
                    <a:pt x="1" y="1"/>
                  </a:moveTo>
                  <a:lnTo>
                    <a:pt x="634" y="1"/>
                  </a:lnTo>
                  <a:lnTo>
                    <a:pt x="634" y="824"/>
                  </a:lnTo>
                  <a:cubicBezTo>
                    <a:pt x="444" y="856"/>
                    <a:pt x="222" y="888"/>
                    <a:pt x="1" y="8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238825" y="4491375"/>
              <a:ext cx="34875" cy="38050"/>
            </a:xfrm>
            <a:custGeom>
              <a:rect b="b" l="l" r="r" t="t"/>
              <a:pathLst>
                <a:path extrusionOk="0" h="1522" w="1395">
                  <a:moveTo>
                    <a:pt x="761" y="1522"/>
                  </a:moveTo>
                  <a:lnTo>
                    <a:pt x="0" y="1078"/>
                  </a:lnTo>
                  <a:lnTo>
                    <a:pt x="634" y="1"/>
                  </a:lnTo>
                  <a:lnTo>
                    <a:pt x="1395" y="444"/>
                  </a:lnTo>
                  <a:cubicBezTo>
                    <a:pt x="1236" y="825"/>
                    <a:pt x="1014" y="1205"/>
                    <a:pt x="761" y="1522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4950" y="4432750"/>
              <a:ext cx="39625" cy="38050"/>
            </a:xfrm>
            <a:custGeom>
              <a:rect b="b" l="l" r="r" t="t"/>
              <a:pathLst>
                <a:path extrusionOk="0" h="1522" w="1585">
                  <a:moveTo>
                    <a:pt x="793" y="1078"/>
                  </a:moveTo>
                  <a:cubicBezTo>
                    <a:pt x="951" y="1522"/>
                    <a:pt x="1585" y="1237"/>
                    <a:pt x="1331" y="698"/>
                  </a:cubicBezTo>
                  <a:cubicBezTo>
                    <a:pt x="1205" y="444"/>
                    <a:pt x="856" y="159"/>
                    <a:pt x="824" y="1"/>
                  </a:cubicBezTo>
                  <a:cubicBezTo>
                    <a:pt x="698" y="223"/>
                    <a:pt x="444" y="349"/>
                    <a:pt x="286" y="635"/>
                  </a:cubicBezTo>
                  <a:cubicBezTo>
                    <a:pt x="1" y="1142"/>
                    <a:pt x="603" y="1522"/>
                    <a:pt x="793" y="1046"/>
                  </a:cubicBezTo>
                  <a:cubicBezTo>
                    <a:pt x="761" y="1205"/>
                    <a:pt x="666" y="1332"/>
                    <a:pt x="571" y="1395"/>
                  </a:cubicBezTo>
                  <a:lnTo>
                    <a:pt x="1015" y="1427"/>
                  </a:lnTo>
                  <a:cubicBezTo>
                    <a:pt x="856" y="1300"/>
                    <a:pt x="824" y="1205"/>
                    <a:pt x="793" y="1078"/>
                  </a:cubicBez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3191300" y="4471575"/>
              <a:ext cx="26950" cy="34875"/>
            </a:xfrm>
            <a:custGeom>
              <a:rect b="b" l="l" r="r" t="t"/>
              <a:pathLst>
                <a:path extrusionOk="0" h="1395" w="1078">
                  <a:moveTo>
                    <a:pt x="0" y="698"/>
                  </a:moveTo>
                  <a:lnTo>
                    <a:pt x="539" y="0"/>
                  </a:lnTo>
                  <a:lnTo>
                    <a:pt x="1077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2756375" y="3861600"/>
              <a:ext cx="184600" cy="184600"/>
            </a:xfrm>
            <a:custGeom>
              <a:rect b="b" l="l" r="r" t="t"/>
              <a:pathLst>
                <a:path extrusionOk="0" h="7384" w="7384">
                  <a:moveTo>
                    <a:pt x="3708" y="7383"/>
                  </a:moveTo>
                  <a:cubicBezTo>
                    <a:pt x="5736" y="7383"/>
                    <a:pt x="7384" y="5735"/>
                    <a:pt x="7384" y="3707"/>
                  </a:cubicBezTo>
                  <a:cubicBezTo>
                    <a:pt x="7384" y="1679"/>
                    <a:pt x="5736" y="0"/>
                    <a:pt x="3708" y="0"/>
                  </a:cubicBezTo>
                  <a:cubicBezTo>
                    <a:pt x="1680" y="0"/>
                    <a:pt x="1" y="1679"/>
                    <a:pt x="1" y="3707"/>
                  </a:cubicBezTo>
                  <a:cubicBezTo>
                    <a:pt x="1" y="5735"/>
                    <a:pt x="1680" y="7383"/>
                    <a:pt x="3708" y="73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2849075" y="3861600"/>
              <a:ext cx="91900" cy="184600"/>
            </a:xfrm>
            <a:custGeom>
              <a:rect b="b" l="l" r="r" t="t"/>
              <a:pathLst>
                <a:path extrusionOk="0" h="7384" w="3676">
                  <a:moveTo>
                    <a:pt x="0" y="0"/>
                  </a:moveTo>
                  <a:cubicBezTo>
                    <a:pt x="2028" y="0"/>
                    <a:pt x="3676" y="1648"/>
                    <a:pt x="3676" y="3707"/>
                  </a:cubicBezTo>
                  <a:cubicBezTo>
                    <a:pt x="3676" y="5735"/>
                    <a:pt x="2028" y="7383"/>
                    <a:pt x="0" y="7383"/>
                  </a:cubicBezTo>
                  <a:lnTo>
                    <a:pt x="0" y="0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803125" y="3908325"/>
              <a:ext cx="91900" cy="91925"/>
            </a:xfrm>
            <a:custGeom>
              <a:rect b="b" l="l" r="r" t="t"/>
              <a:pathLst>
                <a:path extrusionOk="0" h="3677" w="3676">
                  <a:moveTo>
                    <a:pt x="1680" y="64"/>
                  </a:moveTo>
                  <a:cubicBezTo>
                    <a:pt x="2630" y="1"/>
                    <a:pt x="3486" y="698"/>
                    <a:pt x="3581" y="1680"/>
                  </a:cubicBezTo>
                  <a:cubicBezTo>
                    <a:pt x="3676" y="2631"/>
                    <a:pt x="2947" y="3486"/>
                    <a:pt x="1965" y="3581"/>
                  </a:cubicBezTo>
                  <a:cubicBezTo>
                    <a:pt x="1014" y="3676"/>
                    <a:pt x="159" y="2948"/>
                    <a:pt x="64" y="1965"/>
                  </a:cubicBezTo>
                  <a:cubicBezTo>
                    <a:pt x="0" y="1015"/>
                    <a:pt x="697" y="159"/>
                    <a:pt x="1680" y="64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87275" y="3892475"/>
              <a:ext cx="123600" cy="122825"/>
            </a:xfrm>
            <a:custGeom>
              <a:rect b="b" l="l" r="r" t="t"/>
              <a:pathLst>
                <a:path extrusionOk="0" h="4913" w="4944">
                  <a:moveTo>
                    <a:pt x="3549" y="476"/>
                  </a:moveTo>
                  <a:cubicBezTo>
                    <a:pt x="3644" y="508"/>
                    <a:pt x="3771" y="413"/>
                    <a:pt x="3676" y="318"/>
                  </a:cubicBezTo>
                  <a:cubicBezTo>
                    <a:pt x="3676" y="318"/>
                    <a:pt x="3676" y="318"/>
                    <a:pt x="3644" y="286"/>
                  </a:cubicBezTo>
                  <a:lnTo>
                    <a:pt x="3644" y="286"/>
                  </a:lnTo>
                  <a:lnTo>
                    <a:pt x="3644" y="286"/>
                  </a:lnTo>
                  <a:lnTo>
                    <a:pt x="3613" y="286"/>
                  </a:lnTo>
                  <a:lnTo>
                    <a:pt x="3613" y="286"/>
                  </a:lnTo>
                  <a:lnTo>
                    <a:pt x="3613" y="254"/>
                  </a:lnTo>
                  <a:lnTo>
                    <a:pt x="3581" y="254"/>
                  </a:lnTo>
                  <a:lnTo>
                    <a:pt x="3581" y="254"/>
                  </a:lnTo>
                  <a:lnTo>
                    <a:pt x="3549" y="254"/>
                  </a:lnTo>
                  <a:lnTo>
                    <a:pt x="3549" y="223"/>
                  </a:lnTo>
                  <a:lnTo>
                    <a:pt x="3518" y="223"/>
                  </a:lnTo>
                  <a:lnTo>
                    <a:pt x="3518" y="223"/>
                  </a:lnTo>
                  <a:lnTo>
                    <a:pt x="3518" y="223"/>
                  </a:lnTo>
                  <a:lnTo>
                    <a:pt x="3486" y="223"/>
                  </a:lnTo>
                  <a:lnTo>
                    <a:pt x="3486" y="191"/>
                  </a:lnTo>
                  <a:lnTo>
                    <a:pt x="3454" y="191"/>
                  </a:lnTo>
                  <a:lnTo>
                    <a:pt x="3454" y="191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391" y="159"/>
                  </a:lnTo>
                  <a:lnTo>
                    <a:pt x="3391" y="159"/>
                  </a:lnTo>
                  <a:lnTo>
                    <a:pt x="3359" y="159"/>
                  </a:lnTo>
                  <a:lnTo>
                    <a:pt x="3359" y="159"/>
                  </a:lnTo>
                  <a:lnTo>
                    <a:pt x="3328" y="159"/>
                  </a:lnTo>
                  <a:lnTo>
                    <a:pt x="3328" y="128"/>
                  </a:lnTo>
                  <a:lnTo>
                    <a:pt x="3328" y="128"/>
                  </a:lnTo>
                  <a:lnTo>
                    <a:pt x="3296" y="128"/>
                  </a:lnTo>
                  <a:lnTo>
                    <a:pt x="3296" y="128"/>
                  </a:lnTo>
                  <a:lnTo>
                    <a:pt x="3264" y="128"/>
                  </a:lnTo>
                  <a:cubicBezTo>
                    <a:pt x="3169" y="96"/>
                    <a:pt x="3106" y="223"/>
                    <a:pt x="3169" y="286"/>
                  </a:cubicBezTo>
                  <a:cubicBezTo>
                    <a:pt x="3201" y="318"/>
                    <a:pt x="3201" y="318"/>
                    <a:pt x="3201" y="318"/>
                  </a:cubicBezTo>
                  <a:lnTo>
                    <a:pt x="3233" y="318"/>
                  </a:lnTo>
                  <a:lnTo>
                    <a:pt x="3233" y="318"/>
                  </a:lnTo>
                  <a:lnTo>
                    <a:pt x="3233" y="318"/>
                  </a:lnTo>
                  <a:lnTo>
                    <a:pt x="3264" y="318"/>
                  </a:lnTo>
                  <a:lnTo>
                    <a:pt x="3264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328" y="349"/>
                  </a:lnTo>
                  <a:lnTo>
                    <a:pt x="3328" y="349"/>
                  </a:lnTo>
                  <a:lnTo>
                    <a:pt x="3359" y="381"/>
                  </a:lnTo>
                  <a:lnTo>
                    <a:pt x="3359" y="381"/>
                  </a:lnTo>
                  <a:lnTo>
                    <a:pt x="3359" y="381"/>
                  </a:lnTo>
                  <a:lnTo>
                    <a:pt x="3391" y="381"/>
                  </a:lnTo>
                  <a:lnTo>
                    <a:pt x="3391" y="381"/>
                  </a:lnTo>
                  <a:lnTo>
                    <a:pt x="3423" y="381"/>
                  </a:lnTo>
                  <a:lnTo>
                    <a:pt x="3423" y="413"/>
                  </a:lnTo>
                  <a:lnTo>
                    <a:pt x="3423" y="413"/>
                  </a:lnTo>
                  <a:lnTo>
                    <a:pt x="3454" y="413"/>
                  </a:lnTo>
                  <a:lnTo>
                    <a:pt x="3454" y="413"/>
                  </a:lnTo>
                  <a:lnTo>
                    <a:pt x="3486" y="413"/>
                  </a:lnTo>
                  <a:lnTo>
                    <a:pt x="3486" y="444"/>
                  </a:lnTo>
                  <a:lnTo>
                    <a:pt x="3486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49" y="476"/>
                  </a:lnTo>
                  <a:lnTo>
                    <a:pt x="3549" y="476"/>
                  </a:lnTo>
                  <a:close/>
                  <a:moveTo>
                    <a:pt x="4278" y="1110"/>
                  </a:moveTo>
                  <a:cubicBezTo>
                    <a:pt x="4342" y="1173"/>
                    <a:pt x="4468" y="1110"/>
                    <a:pt x="4468" y="1015"/>
                  </a:cubicBezTo>
                  <a:cubicBezTo>
                    <a:pt x="4468" y="1015"/>
                    <a:pt x="4437" y="983"/>
                    <a:pt x="4437" y="983"/>
                  </a:cubicBezTo>
                  <a:lnTo>
                    <a:pt x="4437" y="951"/>
                  </a:lnTo>
                  <a:lnTo>
                    <a:pt x="4437" y="951"/>
                  </a:lnTo>
                  <a:lnTo>
                    <a:pt x="4405" y="951"/>
                  </a:lnTo>
                  <a:lnTo>
                    <a:pt x="4405" y="920"/>
                  </a:lnTo>
                  <a:lnTo>
                    <a:pt x="4405" y="920"/>
                  </a:lnTo>
                  <a:lnTo>
                    <a:pt x="4373" y="920"/>
                  </a:lnTo>
                  <a:lnTo>
                    <a:pt x="4373" y="888"/>
                  </a:lnTo>
                  <a:lnTo>
                    <a:pt x="4373" y="888"/>
                  </a:lnTo>
                  <a:lnTo>
                    <a:pt x="4373" y="888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42" y="825"/>
                  </a:lnTo>
                  <a:lnTo>
                    <a:pt x="4310" y="825"/>
                  </a:lnTo>
                  <a:lnTo>
                    <a:pt x="4310" y="825"/>
                  </a:lnTo>
                  <a:lnTo>
                    <a:pt x="4310" y="793"/>
                  </a:lnTo>
                  <a:lnTo>
                    <a:pt x="4278" y="793"/>
                  </a:lnTo>
                  <a:lnTo>
                    <a:pt x="4278" y="793"/>
                  </a:lnTo>
                  <a:lnTo>
                    <a:pt x="4278" y="761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47" y="730"/>
                  </a:lnTo>
                  <a:lnTo>
                    <a:pt x="4215" y="730"/>
                  </a:lnTo>
                  <a:lnTo>
                    <a:pt x="4215" y="730"/>
                  </a:lnTo>
                  <a:lnTo>
                    <a:pt x="4215" y="698"/>
                  </a:lnTo>
                  <a:lnTo>
                    <a:pt x="4183" y="698"/>
                  </a:lnTo>
                  <a:lnTo>
                    <a:pt x="4183" y="698"/>
                  </a:lnTo>
                  <a:lnTo>
                    <a:pt x="4183" y="666"/>
                  </a:lnTo>
                  <a:lnTo>
                    <a:pt x="4151" y="666"/>
                  </a:lnTo>
                  <a:lnTo>
                    <a:pt x="4151" y="666"/>
                  </a:lnTo>
                  <a:cubicBezTo>
                    <a:pt x="4120" y="635"/>
                    <a:pt x="4056" y="635"/>
                    <a:pt x="4025" y="666"/>
                  </a:cubicBezTo>
                  <a:cubicBezTo>
                    <a:pt x="3993" y="698"/>
                    <a:pt x="3993" y="761"/>
                    <a:pt x="4025" y="825"/>
                  </a:cubicBezTo>
                  <a:lnTo>
                    <a:pt x="4025" y="825"/>
                  </a:lnTo>
                  <a:lnTo>
                    <a:pt x="4025" y="825"/>
                  </a:lnTo>
                  <a:lnTo>
                    <a:pt x="4056" y="825"/>
                  </a:lnTo>
                  <a:lnTo>
                    <a:pt x="4056" y="856"/>
                  </a:lnTo>
                  <a:lnTo>
                    <a:pt x="4056" y="856"/>
                  </a:lnTo>
                  <a:lnTo>
                    <a:pt x="4088" y="856"/>
                  </a:lnTo>
                  <a:lnTo>
                    <a:pt x="4088" y="856"/>
                  </a:lnTo>
                  <a:lnTo>
                    <a:pt x="4088" y="888"/>
                  </a:lnTo>
                  <a:lnTo>
                    <a:pt x="4120" y="888"/>
                  </a:lnTo>
                  <a:lnTo>
                    <a:pt x="4120" y="888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51" y="920"/>
                  </a:lnTo>
                  <a:lnTo>
                    <a:pt x="4151" y="951"/>
                  </a:lnTo>
                  <a:lnTo>
                    <a:pt x="4151" y="951"/>
                  </a:lnTo>
                  <a:lnTo>
                    <a:pt x="4183" y="951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47" y="1047"/>
                  </a:lnTo>
                  <a:lnTo>
                    <a:pt x="4247" y="1047"/>
                  </a:lnTo>
                  <a:lnTo>
                    <a:pt x="4247" y="1047"/>
                  </a:lnTo>
                  <a:lnTo>
                    <a:pt x="4247" y="1078"/>
                  </a:lnTo>
                  <a:lnTo>
                    <a:pt x="4278" y="1078"/>
                  </a:lnTo>
                  <a:lnTo>
                    <a:pt x="4278" y="1078"/>
                  </a:lnTo>
                  <a:close/>
                  <a:moveTo>
                    <a:pt x="4690" y="1965"/>
                  </a:moveTo>
                  <a:cubicBezTo>
                    <a:pt x="4722" y="2061"/>
                    <a:pt x="4880" y="2061"/>
                    <a:pt x="4880" y="1934"/>
                  </a:cubicBezTo>
                  <a:cubicBezTo>
                    <a:pt x="4880" y="1934"/>
                    <a:pt x="4880" y="1934"/>
                    <a:pt x="4880" y="1902"/>
                  </a:cubicBezTo>
                  <a:lnTo>
                    <a:pt x="4880" y="1902"/>
                  </a:lnTo>
                  <a:lnTo>
                    <a:pt x="4880" y="1902"/>
                  </a:lnTo>
                  <a:lnTo>
                    <a:pt x="4880" y="1870"/>
                  </a:lnTo>
                  <a:lnTo>
                    <a:pt x="4849" y="1870"/>
                  </a:lnTo>
                  <a:lnTo>
                    <a:pt x="4849" y="1839"/>
                  </a:lnTo>
                  <a:lnTo>
                    <a:pt x="4849" y="1839"/>
                  </a:lnTo>
                  <a:lnTo>
                    <a:pt x="4849" y="1807"/>
                  </a:lnTo>
                  <a:lnTo>
                    <a:pt x="4849" y="1807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4"/>
                  </a:lnTo>
                  <a:lnTo>
                    <a:pt x="4817" y="1744"/>
                  </a:lnTo>
                  <a:lnTo>
                    <a:pt x="4817" y="1744"/>
                  </a:lnTo>
                  <a:lnTo>
                    <a:pt x="4817" y="1712"/>
                  </a:lnTo>
                  <a:lnTo>
                    <a:pt x="4817" y="1712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9"/>
                  </a:lnTo>
                  <a:lnTo>
                    <a:pt x="4785" y="1649"/>
                  </a:lnTo>
                  <a:lnTo>
                    <a:pt x="4785" y="1617"/>
                  </a:lnTo>
                  <a:lnTo>
                    <a:pt x="4785" y="1617"/>
                  </a:lnTo>
                  <a:lnTo>
                    <a:pt x="4785" y="1585"/>
                  </a:lnTo>
                  <a:lnTo>
                    <a:pt x="4785" y="1585"/>
                  </a:lnTo>
                  <a:lnTo>
                    <a:pt x="4785" y="1585"/>
                  </a:lnTo>
                  <a:lnTo>
                    <a:pt x="4754" y="1554"/>
                  </a:lnTo>
                  <a:lnTo>
                    <a:pt x="4754" y="1554"/>
                  </a:lnTo>
                  <a:lnTo>
                    <a:pt x="4754" y="1522"/>
                  </a:lnTo>
                  <a:lnTo>
                    <a:pt x="4754" y="1522"/>
                  </a:lnTo>
                  <a:cubicBezTo>
                    <a:pt x="4722" y="1427"/>
                    <a:pt x="4563" y="1458"/>
                    <a:pt x="4563" y="1554"/>
                  </a:cubicBezTo>
                  <a:cubicBezTo>
                    <a:pt x="4563" y="1585"/>
                    <a:pt x="4563" y="1585"/>
                    <a:pt x="4563" y="1585"/>
                  </a:cubicBezTo>
                  <a:lnTo>
                    <a:pt x="4563" y="1617"/>
                  </a:lnTo>
                  <a:lnTo>
                    <a:pt x="4563" y="1617"/>
                  </a:lnTo>
                  <a:lnTo>
                    <a:pt x="4563" y="1617"/>
                  </a:lnTo>
                  <a:lnTo>
                    <a:pt x="4595" y="1649"/>
                  </a:lnTo>
                  <a:lnTo>
                    <a:pt x="4595" y="1649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712"/>
                  </a:lnTo>
                  <a:lnTo>
                    <a:pt x="4627" y="1712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27" y="1807"/>
                  </a:lnTo>
                  <a:lnTo>
                    <a:pt x="4658" y="1807"/>
                  </a:lnTo>
                  <a:lnTo>
                    <a:pt x="4658" y="1839"/>
                  </a:lnTo>
                  <a:lnTo>
                    <a:pt x="4658" y="1839"/>
                  </a:lnTo>
                  <a:lnTo>
                    <a:pt x="4658" y="1870"/>
                  </a:lnTo>
                  <a:lnTo>
                    <a:pt x="4658" y="1870"/>
                  </a:lnTo>
                  <a:lnTo>
                    <a:pt x="4658" y="1870"/>
                  </a:lnTo>
                  <a:lnTo>
                    <a:pt x="4658" y="1902"/>
                  </a:lnTo>
                  <a:lnTo>
                    <a:pt x="4658" y="1902"/>
                  </a:lnTo>
                  <a:lnTo>
                    <a:pt x="4658" y="1934"/>
                  </a:lnTo>
                  <a:lnTo>
                    <a:pt x="4690" y="1934"/>
                  </a:lnTo>
                  <a:lnTo>
                    <a:pt x="4690" y="1965"/>
                  </a:lnTo>
                  <a:close/>
                  <a:moveTo>
                    <a:pt x="4690" y="2916"/>
                  </a:moveTo>
                  <a:cubicBezTo>
                    <a:pt x="4658" y="3011"/>
                    <a:pt x="4817" y="3075"/>
                    <a:pt x="4880" y="2979"/>
                  </a:cubicBezTo>
                  <a:cubicBezTo>
                    <a:pt x="4880" y="2979"/>
                    <a:pt x="4880" y="2979"/>
                    <a:pt x="4880" y="2948"/>
                  </a:cubicBezTo>
                  <a:lnTo>
                    <a:pt x="4880" y="2948"/>
                  </a:lnTo>
                  <a:lnTo>
                    <a:pt x="4880" y="2948"/>
                  </a:lnTo>
                  <a:lnTo>
                    <a:pt x="4880" y="2916"/>
                  </a:lnTo>
                  <a:lnTo>
                    <a:pt x="4912" y="2916"/>
                  </a:lnTo>
                  <a:lnTo>
                    <a:pt x="4912" y="2884"/>
                  </a:lnTo>
                  <a:lnTo>
                    <a:pt x="4912" y="2884"/>
                  </a:lnTo>
                  <a:lnTo>
                    <a:pt x="4912" y="2853"/>
                  </a:lnTo>
                  <a:lnTo>
                    <a:pt x="4912" y="2853"/>
                  </a:lnTo>
                  <a:lnTo>
                    <a:pt x="4912" y="2821"/>
                  </a:lnTo>
                  <a:lnTo>
                    <a:pt x="4912" y="2821"/>
                  </a:lnTo>
                  <a:lnTo>
                    <a:pt x="4912" y="2789"/>
                  </a:lnTo>
                  <a:lnTo>
                    <a:pt x="4912" y="2789"/>
                  </a:lnTo>
                  <a:lnTo>
                    <a:pt x="4912" y="2758"/>
                  </a:lnTo>
                  <a:lnTo>
                    <a:pt x="4912" y="2758"/>
                  </a:lnTo>
                  <a:lnTo>
                    <a:pt x="4912" y="2726"/>
                  </a:lnTo>
                  <a:lnTo>
                    <a:pt x="4912" y="2726"/>
                  </a:lnTo>
                  <a:lnTo>
                    <a:pt x="4912" y="2694"/>
                  </a:lnTo>
                  <a:lnTo>
                    <a:pt x="4912" y="2694"/>
                  </a:lnTo>
                  <a:lnTo>
                    <a:pt x="4912" y="2663"/>
                  </a:lnTo>
                  <a:lnTo>
                    <a:pt x="4944" y="2663"/>
                  </a:lnTo>
                  <a:lnTo>
                    <a:pt x="4944" y="2631"/>
                  </a:lnTo>
                  <a:lnTo>
                    <a:pt x="4944" y="2631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8"/>
                  </a:lnTo>
                  <a:lnTo>
                    <a:pt x="4944" y="2568"/>
                  </a:lnTo>
                  <a:lnTo>
                    <a:pt x="4944" y="2536"/>
                  </a:lnTo>
                  <a:lnTo>
                    <a:pt x="4944" y="2536"/>
                  </a:lnTo>
                  <a:cubicBezTo>
                    <a:pt x="4944" y="2441"/>
                    <a:pt x="4817" y="2409"/>
                    <a:pt x="4754" y="2472"/>
                  </a:cubicBezTo>
                  <a:cubicBezTo>
                    <a:pt x="4754" y="2504"/>
                    <a:pt x="4722" y="2504"/>
                    <a:pt x="4722" y="2536"/>
                  </a:cubicBezTo>
                  <a:lnTo>
                    <a:pt x="4722" y="2536"/>
                  </a:lnTo>
                  <a:lnTo>
                    <a:pt x="4722" y="2568"/>
                  </a:lnTo>
                  <a:lnTo>
                    <a:pt x="4722" y="2568"/>
                  </a:lnTo>
                  <a:lnTo>
                    <a:pt x="4722" y="2599"/>
                  </a:lnTo>
                  <a:lnTo>
                    <a:pt x="4722" y="2599"/>
                  </a:lnTo>
                  <a:lnTo>
                    <a:pt x="4722" y="2599"/>
                  </a:lnTo>
                  <a:lnTo>
                    <a:pt x="4722" y="2631"/>
                  </a:lnTo>
                  <a:lnTo>
                    <a:pt x="4722" y="2631"/>
                  </a:lnTo>
                  <a:lnTo>
                    <a:pt x="4722" y="2663"/>
                  </a:lnTo>
                  <a:lnTo>
                    <a:pt x="4722" y="2663"/>
                  </a:lnTo>
                  <a:lnTo>
                    <a:pt x="4722" y="2694"/>
                  </a:lnTo>
                  <a:lnTo>
                    <a:pt x="4722" y="2694"/>
                  </a:lnTo>
                  <a:lnTo>
                    <a:pt x="4722" y="2726"/>
                  </a:lnTo>
                  <a:lnTo>
                    <a:pt x="4722" y="2726"/>
                  </a:lnTo>
                  <a:lnTo>
                    <a:pt x="4722" y="2758"/>
                  </a:lnTo>
                  <a:lnTo>
                    <a:pt x="4722" y="2758"/>
                  </a:lnTo>
                  <a:lnTo>
                    <a:pt x="4722" y="2758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690" y="2853"/>
                  </a:lnTo>
                  <a:lnTo>
                    <a:pt x="4690" y="2853"/>
                  </a:lnTo>
                  <a:lnTo>
                    <a:pt x="4690" y="2853"/>
                  </a:lnTo>
                  <a:lnTo>
                    <a:pt x="4690" y="2884"/>
                  </a:lnTo>
                  <a:lnTo>
                    <a:pt x="4690" y="2884"/>
                  </a:lnTo>
                  <a:lnTo>
                    <a:pt x="4690" y="2916"/>
                  </a:lnTo>
                  <a:close/>
                  <a:moveTo>
                    <a:pt x="4310" y="3772"/>
                  </a:moveTo>
                  <a:cubicBezTo>
                    <a:pt x="4247" y="3867"/>
                    <a:pt x="4373" y="3993"/>
                    <a:pt x="4468" y="3930"/>
                  </a:cubicBezTo>
                  <a:cubicBezTo>
                    <a:pt x="4468" y="3930"/>
                    <a:pt x="4468" y="3898"/>
                    <a:pt x="4468" y="3898"/>
                  </a:cubicBezTo>
                  <a:lnTo>
                    <a:pt x="4468" y="3898"/>
                  </a:lnTo>
                  <a:lnTo>
                    <a:pt x="4500" y="3867"/>
                  </a:lnTo>
                  <a:lnTo>
                    <a:pt x="4500" y="3867"/>
                  </a:lnTo>
                  <a:lnTo>
                    <a:pt x="4500" y="3867"/>
                  </a:lnTo>
                  <a:lnTo>
                    <a:pt x="4500" y="3835"/>
                  </a:lnTo>
                  <a:lnTo>
                    <a:pt x="4532" y="3835"/>
                  </a:lnTo>
                  <a:lnTo>
                    <a:pt x="4532" y="3803"/>
                  </a:lnTo>
                  <a:lnTo>
                    <a:pt x="4532" y="3803"/>
                  </a:lnTo>
                  <a:lnTo>
                    <a:pt x="4563" y="3803"/>
                  </a:lnTo>
                  <a:lnTo>
                    <a:pt x="4563" y="3772"/>
                  </a:lnTo>
                  <a:lnTo>
                    <a:pt x="4563" y="3772"/>
                  </a:lnTo>
                  <a:lnTo>
                    <a:pt x="4563" y="3740"/>
                  </a:lnTo>
                  <a:lnTo>
                    <a:pt x="4595" y="3740"/>
                  </a:lnTo>
                  <a:lnTo>
                    <a:pt x="4595" y="3740"/>
                  </a:lnTo>
                  <a:lnTo>
                    <a:pt x="4595" y="3708"/>
                  </a:lnTo>
                  <a:lnTo>
                    <a:pt x="4595" y="3708"/>
                  </a:lnTo>
                  <a:lnTo>
                    <a:pt x="4595" y="3677"/>
                  </a:lnTo>
                  <a:lnTo>
                    <a:pt x="4627" y="3677"/>
                  </a:lnTo>
                  <a:lnTo>
                    <a:pt x="4627" y="3677"/>
                  </a:lnTo>
                  <a:lnTo>
                    <a:pt x="4627" y="3645"/>
                  </a:lnTo>
                  <a:lnTo>
                    <a:pt x="4627" y="3645"/>
                  </a:lnTo>
                  <a:lnTo>
                    <a:pt x="4658" y="3613"/>
                  </a:lnTo>
                  <a:lnTo>
                    <a:pt x="4658" y="3613"/>
                  </a:lnTo>
                  <a:lnTo>
                    <a:pt x="4658" y="3613"/>
                  </a:lnTo>
                  <a:lnTo>
                    <a:pt x="4658" y="3582"/>
                  </a:lnTo>
                  <a:lnTo>
                    <a:pt x="4658" y="3582"/>
                  </a:lnTo>
                  <a:lnTo>
                    <a:pt x="4690" y="3550"/>
                  </a:lnTo>
                  <a:lnTo>
                    <a:pt x="4690" y="3550"/>
                  </a:lnTo>
                  <a:lnTo>
                    <a:pt x="4690" y="3550"/>
                  </a:lnTo>
                  <a:cubicBezTo>
                    <a:pt x="4722" y="3455"/>
                    <a:pt x="4627" y="3360"/>
                    <a:pt x="4532" y="3423"/>
                  </a:cubicBezTo>
                  <a:cubicBezTo>
                    <a:pt x="4532" y="3423"/>
                    <a:pt x="4500" y="3455"/>
                    <a:pt x="4500" y="3455"/>
                  </a:cubicBezTo>
                  <a:lnTo>
                    <a:pt x="4500" y="3455"/>
                  </a:lnTo>
                  <a:lnTo>
                    <a:pt x="4500" y="3455"/>
                  </a:lnTo>
                  <a:lnTo>
                    <a:pt x="4500" y="3486"/>
                  </a:lnTo>
                  <a:lnTo>
                    <a:pt x="4500" y="3486"/>
                  </a:lnTo>
                  <a:lnTo>
                    <a:pt x="4468" y="3518"/>
                  </a:lnTo>
                  <a:lnTo>
                    <a:pt x="4468" y="3518"/>
                  </a:lnTo>
                  <a:lnTo>
                    <a:pt x="4468" y="3518"/>
                  </a:lnTo>
                  <a:lnTo>
                    <a:pt x="4468" y="3550"/>
                  </a:lnTo>
                  <a:lnTo>
                    <a:pt x="4468" y="3550"/>
                  </a:lnTo>
                  <a:lnTo>
                    <a:pt x="4437" y="3582"/>
                  </a:lnTo>
                  <a:lnTo>
                    <a:pt x="4437" y="3582"/>
                  </a:lnTo>
                  <a:lnTo>
                    <a:pt x="4437" y="3582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05" y="3613"/>
                  </a:lnTo>
                  <a:lnTo>
                    <a:pt x="4405" y="3645"/>
                  </a:lnTo>
                  <a:lnTo>
                    <a:pt x="4405" y="3645"/>
                  </a:lnTo>
                  <a:lnTo>
                    <a:pt x="4405" y="3677"/>
                  </a:lnTo>
                  <a:lnTo>
                    <a:pt x="4373" y="3677"/>
                  </a:lnTo>
                  <a:lnTo>
                    <a:pt x="4373" y="3677"/>
                  </a:lnTo>
                  <a:lnTo>
                    <a:pt x="4373" y="3708"/>
                  </a:lnTo>
                  <a:lnTo>
                    <a:pt x="4373" y="3708"/>
                  </a:lnTo>
                  <a:lnTo>
                    <a:pt x="4342" y="3708"/>
                  </a:lnTo>
                  <a:lnTo>
                    <a:pt x="4342" y="3740"/>
                  </a:lnTo>
                  <a:lnTo>
                    <a:pt x="4342" y="3740"/>
                  </a:lnTo>
                  <a:lnTo>
                    <a:pt x="4342" y="3740"/>
                  </a:lnTo>
                  <a:lnTo>
                    <a:pt x="4342" y="3772"/>
                  </a:lnTo>
                  <a:lnTo>
                    <a:pt x="4310" y="3772"/>
                  </a:lnTo>
                  <a:close/>
                  <a:moveTo>
                    <a:pt x="3613" y="4437"/>
                  </a:moveTo>
                  <a:cubicBezTo>
                    <a:pt x="3518" y="4469"/>
                    <a:pt x="3549" y="4627"/>
                    <a:pt x="3676" y="4627"/>
                  </a:cubicBezTo>
                  <a:cubicBezTo>
                    <a:pt x="3676" y="4596"/>
                    <a:pt x="3708" y="4596"/>
                    <a:pt x="3708" y="4596"/>
                  </a:cubicBezTo>
                  <a:lnTo>
                    <a:pt x="3708" y="4596"/>
                  </a:lnTo>
                  <a:lnTo>
                    <a:pt x="3740" y="4596"/>
                  </a:lnTo>
                  <a:lnTo>
                    <a:pt x="3740" y="4564"/>
                  </a:lnTo>
                  <a:lnTo>
                    <a:pt x="3771" y="4564"/>
                  </a:lnTo>
                  <a:lnTo>
                    <a:pt x="3771" y="4564"/>
                  </a:lnTo>
                  <a:lnTo>
                    <a:pt x="3771" y="4564"/>
                  </a:lnTo>
                  <a:lnTo>
                    <a:pt x="3803" y="4532"/>
                  </a:lnTo>
                  <a:lnTo>
                    <a:pt x="3803" y="4532"/>
                  </a:lnTo>
                  <a:lnTo>
                    <a:pt x="3835" y="4532"/>
                  </a:lnTo>
                  <a:lnTo>
                    <a:pt x="3835" y="4532"/>
                  </a:lnTo>
                  <a:lnTo>
                    <a:pt x="3835" y="4500"/>
                  </a:lnTo>
                  <a:lnTo>
                    <a:pt x="3866" y="4500"/>
                  </a:lnTo>
                  <a:lnTo>
                    <a:pt x="3866" y="4500"/>
                  </a:lnTo>
                  <a:lnTo>
                    <a:pt x="3898" y="4500"/>
                  </a:lnTo>
                  <a:lnTo>
                    <a:pt x="3898" y="4469"/>
                  </a:lnTo>
                  <a:lnTo>
                    <a:pt x="3898" y="4469"/>
                  </a:lnTo>
                  <a:lnTo>
                    <a:pt x="3930" y="4469"/>
                  </a:lnTo>
                  <a:lnTo>
                    <a:pt x="3930" y="4437"/>
                  </a:lnTo>
                  <a:lnTo>
                    <a:pt x="3930" y="4437"/>
                  </a:lnTo>
                  <a:lnTo>
                    <a:pt x="3961" y="4437"/>
                  </a:lnTo>
                  <a:lnTo>
                    <a:pt x="3961" y="4437"/>
                  </a:lnTo>
                  <a:lnTo>
                    <a:pt x="3993" y="4405"/>
                  </a:lnTo>
                  <a:lnTo>
                    <a:pt x="3993" y="4405"/>
                  </a:lnTo>
                  <a:lnTo>
                    <a:pt x="3993" y="4405"/>
                  </a:lnTo>
                  <a:lnTo>
                    <a:pt x="4025" y="4374"/>
                  </a:lnTo>
                  <a:lnTo>
                    <a:pt x="4025" y="4374"/>
                  </a:lnTo>
                  <a:lnTo>
                    <a:pt x="4025" y="4374"/>
                  </a:lnTo>
                  <a:lnTo>
                    <a:pt x="4056" y="4374"/>
                  </a:lnTo>
                  <a:cubicBezTo>
                    <a:pt x="4120" y="4279"/>
                    <a:pt x="4056" y="4184"/>
                    <a:pt x="3961" y="4184"/>
                  </a:cubicBezTo>
                  <a:cubicBezTo>
                    <a:pt x="3961" y="4184"/>
                    <a:pt x="3930" y="4184"/>
                    <a:pt x="3930" y="4215"/>
                  </a:cubicBezTo>
                  <a:lnTo>
                    <a:pt x="3898" y="4215"/>
                  </a:lnTo>
                  <a:lnTo>
                    <a:pt x="3898" y="4215"/>
                  </a:lnTo>
                  <a:lnTo>
                    <a:pt x="3898" y="4247"/>
                  </a:lnTo>
                  <a:lnTo>
                    <a:pt x="3866" y="4247"/>
                  </a:lnTo>
                  <a:lnTo>
                    <a:pt x="3866" y="4247"/>
                  </a:lnTo>
                  <a:lnTo>
                    <a:pt x="3866" y="4247"/>
                  </a:lnTo>
                  <a:lnTo>
                    <a:pt x="3835" y="4279"/>
                  </a:lnTo>
                  <a:lnTo>
                    <a:pt x="3835" y="4279"/>
                  </a:lnTo>
                  <a:lnTo>
                    <a:pt x="3835" y="4279"/>
                  </a:lnTo>
                  <a:lnTo>
                    <a:pt x="3803" y="4279"/>
                  </a:lnTo>
                  <a:lnTo>
                    <a:pt x="3803" y="4310"/>
                  </a:lnTo>
                  <a:lnTo>
                    <a:pt x="3803" y="4310"/>
                  </a:lnTo>
                  <a:lnTo>
                    <a:pt x="3771" y="4310"/>
                  </a:lnTo>
                  <a:lnTo>
                    <a:pt x="3771" y="4310"/>
                  </a:lnTo>
                  <a:lnTo>
                    <a:pt x="3771" y="4342"/>
                  </a:lnTo>
                  <a:lnTo>
                    <a:pt x="3740" y="4342"/>
                  </a:lnTo>
                  <a:lnTo>
                    <a:pt x="3740" y="4342"/>
                  </a:lnTo>
                  <a:lnTo>
                    <a:pt x="3740" y="4342"/>
                  </a:lnTo>
                  <a:lnTo>
                    <a:pt x="3708" y="4374"/>
                  </a:lnTo>
                  <a:lnTo>
                    <a:pt x="3708" y="4374"/>
                  </a:lnTo>
                  <a:lnTo>
                    <a:pt x="3676" y="4374"/>
                  </a:lnTo>
                  <a:lnTo>
                    <a:pt x="3676" y="4374"/>
                  </a:lnTo>
                  <a:lnTo>
                    <a:pt x="3676" y="4405"/>
                  </a:lnTo>
                  <a:lnTo>
                    <a:pt x="3644" y="4405"/>
                  </a:lnTo>
                  <a:lnTo>
                    <a:pt x="3644" y="4405"/>
                  </a:lnTo>
                  <a:lnTo>
                    <a:pt x="3644" y="4405"/>
                  </a:lnTo>
                  <a:lnTo>
                    <a:pt x="3613" y="4405"/>
                  </a:lnTo>
                  <a:close/>
                  <a:moveTo>
                    <a:pt x="2694" y="4722"/>
                  </a:moveTo>
                  <a:cubicBezTo>
                    <a:pt x="2599" y="4722"/>
                    <a:pt x="2567" y="4881"/>
                    <a:pt x="2694" y="4912"/>
                  </a:cubicBezTo>
                  <a:cubicBezTo>
                    <a:pt x="2694" y="4912"/>
                    <a:pt x="2726" y="4912"/>
                    <a:pt x="2726" y="4912"/>
                  </a:cubicBezTo>
                  <a:lnTo>
                    <a:pt x="2726" y="4912"/>
                  </a:lnTo>
                  <a:lnTo>
                    <a:pt x="2757" y="4912"/>
                  </a:lnTo>
                  <a:lnTo>
                    <a:pt x="2757" y="4912"/>
                  </a:lnTo>
                  <a:lnTo>
                    <a:pt x="2789" y="4912"/>
                  </a:lnTo>
                  <a:lnTo>
                    <a:pt x="2789" y="4912"/>
                  </a:lnTo>
                  <a:lnTo>
                    <a:pt x="2821" y="4912"/>
                  </a:lnTo>
                  <a:lnTo>
                    <a:pt x="2821" y="4912"/>
                  </a:lnTo>
                  <a:lnTo>
                    <a:pt x="2852" y="4912"/>
                  </a:lnTo>
                  <a:lnTo>
                    <a:pt x="2852" y="4912"/>
                  </a:lnTo>
                  <a:lnTo>
                    <a:pt x="2884" y="4912"/>
                  </a:lnTo>
                  <a:lnTo>
                    <a:pt x="2884" y="4912"/>
                  </a:lnTo>
                  <a:lnTo>
                    <a:pt x="2916" y="4881"/>
                  </a:lnTo>
                  <a:lnTo>
                    <a:pt x="2916" y="4881"/>
                  </a:lnTo>
                  <a:lnTo>
                    <a:pt x="2947" y="4881"/>
                  </a:lnTo>
                  <a:lnTo>
                    <a:pt x="2947" y="4881"/>
                  </a:lnTo>
                  <a:lnTo>
                    <a:pt x="2979" y="4881"/>
                  </a:lnTo>
                  <a:lnTo>
                    <a:pt x="2979" y="4881"/>
                  </a:lnTo>
                  <a:lnTo>
                    <a:pt x="3011" y="4881"/>
                  </a:lnTo>
                  <a:lnTo>
                    <a:pt x="3011" y="4881"/>
                  </a:lnTo>
                  <a:lnTo>
                    <a:pt x="3042" y="4881"/>
                  </a:lnTo>
                  <a:lnTo>
                    <a:pt x="3042" y="4881"/>
                  </a:lnTo>
                  <a:lnTo>
                    <a:pt x="3074" y="4849"/>
                  </a:lnTo>
                  <a:lnTo>
                    <a:pt x="3074" y="4849"/>
                  </a:lnTo>
                  <a:lnTo>
                    <a:pt x="3106" y="4849"/>
                  </a:lnTo>
                  <a:lnTo>
                    <a:pt x="3106" y="4849"/>
                  </a:lnTo>
                  <a:lnTo>
                    <a:pt x="3106" y="4849"/>
                  </a:lnTo>
                  <a:lnTo>
                    <a:pt x="3137" y="4849"/>
                  </a:lnTo>
                  <a:cubicBezTo>
                    <a:pt x="3233" y="4817"/>
                    <a:pt x="3233" y="4659"/>
                    <a:pt x="3106" y="4659"/>
                  </a:cubicBezTo>
                  <a:cubicBezTo>
                    <a:pt x="3106" y="4659"/>
                    <a:pt x="3106" y="4659"/>
                    <a:pt x="3074" y="4659"/>
                  </a:cubicBezTo>
                  <a:lnTo>
                    <a:pt x="3074" y="4659"/>
                  </a:lnTo>
                  <a:lnTo>
                    <a:pt x="3042" y="4659"/>
                  </a:lnTo>
                  <a:lnTo>
                    <a:pt x="3042" y="4659"/>
                  </a:lnTo>
                  <a:lnTo>
                    <a:pt x="3042" y="4659"/>
                  </a:lnTo>
                  <a:lnTo>
                    <a:pt x="3011" y="4659"/>
                  </a:lnTo>
                  <a:lnTo>
                    <a:pt x="3011" y="4659"/>
                  </a:lnTo>
                  <a:lnTo>
                    <a:pt x="2979" y="4691"/>
                  </a:lnTo>
                  <a:lnTo>
                    <a:pt x="2979" y="4691"/>
                  </a:lnTo>
                  <a:lnTo>
                    <a:pt x="2947" y="4691"/>
                  </a:lnTo>
                  <a:lnTo>
                    <a:pt x="2947" y="4691"/>
                  </a:lnTo>
                  <a:lnTo>
                    <a:pt x="2916" y="4691"/>
                  </a:lnTo>
                  <a:lnTo>
                    <a:pt x="2916" y="4691"/>
                  </a:lnTo>
                  <a:lnTo>
                    <a:pt x="2916" y="4691"/>
                  </a:lnTo>
                  <a:lnTo>
                    <a:pt x="2884" y="4691"/>
                  </a:lnTo>
                  <a:lnTo>
                    <a:pt x="2884" y="4691"/>
                  </a:lnTo>
                  <a:lnTo>
                    <a:pt x="2852" y="4691"/>
                  </a:lnTo>
                  <a:lnTo>
                    <a:pt x="2852" y="4691"/>
                  </a:lnTo>
                  <a:lnTo>
                    <a:pt x="2821" y="4691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22"/>
                  </a:lnTo>
                  <a:lnTo>
                    <a:pt x="2757" y="4722"/>
                  </a:lnTo>
                  <a:lnTo>
                    <a:pt x="2757" y="4722"/>
                  </a:lnTo>
                  <a:lnTo>
                    <a:pt x="2757" y="4722"/>
                  </a:lnTo>
                  <a:lnTo>
                    <a:pt x="2726" y="4722"/>
                  </a:lnTo>
                  <a:lnTo>
                    <a:pt x="2726" y="4722"/>
                  </a:lnTo>
                  <a:close/>
                  <a:moveTo>
                    <a:pt x="1743" y="4627"/>
                  </a:moveTo>
                  <a:cubicBezTo>
                    <a:pt x="1648" y="4596"/>
                    <a:pt x="1585" y="4722"/>
                    <a:pt x="1680" y="4786"/>
                  </a:cubicBezTo>
                  <a:cubicBezTo>
                    <a:pt x="1680" y="4817"/>
                    <a:pt x="1680" y="4817"/>
                    <a:pt x="1680" y="4817"/>
                  </a:cubicBezTo>
                  <a:lnTo>
                    <a:pt x="1712" y="4817"/>
                  </a:lnTo>
                  <a:lnTo>
                    <a:pt x="1712" y="4817"/>
                  </a:lnTo>
                  <a:lnTo>
                    <a:pt x="1712" y="4817"/>
                  </a:lnTo>
                  <a:lnTo>
                    <a:pt x="1743" y="4817"/>
                  </a:lnTo>
                  <a:lnTo>
                    <a:pt x="1743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807" y="4849"/>
                  </a:lnTo>
                  <a:lnTo>
                    <a:pt x="1807" y="4849"/>
                  </a:lnTo>
                  <a:lnTo>
                    <a:pt x="1838" y="4849"/>
                  </a:lnTo>
                  <a:lnTo>
                    <a:pt x="1838" y="4849"/>
                  </a:lnTo>
                  <a:lnTo>
                    <a:pt x="1870" y="4849"/>
                  </a:lnTo>
                  <a:lnTo>
                    <a:pt x="1870" y="4881"/>
                  </a:lnTo>
                  <a:lnTo>
                    <a:pt x="1902" y="4881"/>
                  </a:lnTo>
                  <a:lnTo>
                    <a:pt x="1902" y="4881"/>
                  </a:lnTo>
                  <a:lnTo>
                    <a:pt x="1902" y="4881"/>
                  </a:lnTo>
                  <a:lnTo>
                    <a:pt x="1933" y="4881"/>
                  </a:lnTo>
                  <a:lnTo>
                    <a:pt x="1933" y="4881"/>
                  </a:lnTo>
                  <a:lnTo>
                    <a:pt x="1965" y="4881"/>
                  </a:lnTo>
                  <a:lnTo>
                    <a:pt x="1965" y="4881"/>
                  </a:lnTo>
                  <a:lnTo>
                    <a:pt x="1997" y="4881"/>
                  </a:lnTo>
                  <a:lnTo>
                    <a:pt x="1997" y="4881"/>
                  </a:lnTo>
                  <a:lnTo>
                    <a:pt x="2028" y="4912"/>
                  </a:lnTo>
                  <a:lnTo>
                    <a:pt x="2028" y="4912"/>
                  </a:lnTo>
                  <a:lnTo>
                    <a:pt x="2060" y="4912"/>
                  </a:lnTo>
                  <a:lnTo>
                    <a:pt x="2060" y="4912"/>
                  </a:lnTo>
                  <a:lnTo>
                    <a:pt x="2092" y="4912"/>
                  </a:lnTo>
                  <a:lnTo>
                    <a:pt x="2092" y="4912"/>
                  </a:lnTo>
                  <a:lnTo>
                    <a:pt x="2092" y="4912"/>
                  </a:lnTo>
                  <a:cubicBezTo>
                    <a:pt x="2219" y="4912"/>
                    <a:pt x="2250" y="4786"/>
                    <a:pt x="2155" y="4722"/>
                  </a:cubicBezTo>
                  <a:cubicBezTo>
                    <a:pt x="2155" y="4722"/>
                    <a:pt x="2155" y="4722"/>
                    <a:pt x="2123" y="4722"/>
                  </a:cubicBezTo>
                  <a:lnTo>
                    <a:pt x="2123" y="4722"/>
                  </a:lnTo>
                  <a:lnTo>
                    <a:pt x="2123" y="4722"/>
                  </a:lnTo>
                  <a:lnTo>
                    <a:pt x="2092" y="4722"/>
                  </a:lnTo>
                  <a:lnTo>
                    <a:pt x="2092" y="4691"/>
                  </a:lnTo>
                  <a:lnTo>
                    <a:pt x="2060" y="4691"/>
                  </a:lnTo>
                  <a:lnTo>
                    <a:pt x="2060" y="4691"/>
                  </a:lnTo>
                  <a:lnTo>
                    <a:pt x="2028" y="4691"/>
                  </a:lnTo>
                  <a:lnTo>
                    <a:pt x="2028" y="4691"/>
                  </a:lnTo>
                  <a:lnTo>
                    <a:pt x="2028" y="4691"/>
                  </a:lnTo>
                  <a:lnTo>
                    <a:pt x="1997" y="4691"/>
                  </a:lnTo>
                  <a:lnTo>
                    <a:pt x="1997" y="4691"/>
                  </a:lnTo>
                  <a:lnTo>
                    <a:pt x="1965" y="4691"/>
                  </a:lnTo>
                  <a:lnTo>
                    <a:pt x="1965" y="4691"/>
                  </a:lnTo>
                  <a:lnTo>
                    <a:pt x="1933" y="4691"/>
                  </a:lnTo>
                  <a:lnTo>
                    <a:pt x="1933" y="4659"/>
                  </a:lnTo>
                  <a:lnTo>
                    <a:pt x="1933" y="4659"/>
                  </a:lnTo>
                  <a:lnTo>
                    <a:pt x="1902" y="4659"/>
                  </a:lnTo>
                  <a:lnTo>
                    <a:pt x="1902" y="4659"/>
                  </a:lnTo>
                  <a:lnTo>
                    <a:pt x="1870" y="4659"/>
                  </a:lnTo>
                  <a:lnTo>
                    <a:pt x="1870" y="4659"/>
                  </a:lnTo>
                  <a:lnTo>
                    <a:pt x="1838" y="4659"/>
                  </a:lnTo>
                  <a:lnTo>
                    <a:pt x="1838" y="4659"/>
                  </a:lnTo>
                  <a:lnTo>
                    <a:pt x="1838" y="4659"/>
                  </a:lnTo>
                  <a:lnTo>
                    <a:pt x="1807" y="4627"/>
                  </a:lnTo>
                  <a:lnTo>
                    <a:pt x="1807" y="4627"/>
                  </a:lnTo>
                  <a:lnTo>
                    <a:pt x="1775" y="4627"/>
                  </a:lnTo>
                  <a:lnTo>
                    <a:pt x="1775" y="4627"/>
                  </a:lnTo>
                  <a:lnTo>
                    <a:pt x="1775" y="4627"/>
                  </a:lnTo>
                  <a:close/>
                  <a:moveTo>
                    <a:pt x="919" y="4152"/>
                  </a:moveTo>
                  <a:cubicBezTo>
                    <a:pt x="888" y="4120"/>
                    <a:pt x="856" y="4120"/>
                    <a:pt x="824" y="4120"/>
                  </a:cubicBezTo>
                  <a:cubicBezTo>
                    <a:pt x="761" y="4184"/>
                    <a:pt x="761" y="4247"/>
                    <a:pt x="793" y="4279"/>
                  </a:cubicBezTo>
                  <a:lnTo>
                    <a:pt x="793" y="4310"/>
                  </a:lnTo>
                  <a:lnTo>
                    <a:pt x="824" y="4310"/>
                  </a:lnTo>
                  <a:lnTo>
                    <a:pt x="824" y="4310"/>
                  </a:lnTo>
                  <a:lnTo>
                    <a:pt x="824" y="4310"/>
                  </a:lnTo>
                  <a:lnTo>
                    <a:pt x="856" y="4342"/>
                  </a:lnTo>
                  <a:lnTo>
                    <a:pt x="856" y="4342"/>
                  </a:lnTo>
                  <a:lnTo>
                    <a:pt x="856" y="4342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919" y="4405"/>
                  </a:lnTo>
                  <a:lnTo>
                    <a:pt x="919" y="4405"/>
                  </a:lnTo>
                  <a:lnTo>
                    <a:pt x="951" y="4405"/>
                  </a:lnTo>
                  <a:lnTo>
                    <a:pt x="951" y="4405"/>
                  </a:lnTo>
                  <a:lnTo>
                    <a:pt x="951" y="4437"/>
                  </a:lnTo>
                  <a:lnTo>
                    <a:pt x="983" y="4437"/>
                  </a:lnTo>
                  <a:lnTo>
                    <a:pt x="983" y="4437"/>
                  </a:lnTo>
                  <a:lnTo>
                    <a:pt x="983" y="4469"/>
                  </a:lnTo>
                  <a:lnTo>
                    <a:pt x="1014" y="4469"/>
                  </a:lnTo>
                  <a:lnTo>
                    <a:pt x="1014" y="4469"/>
                  </a:lnTo>
                  <a:lnTo>
                    <a:pt x="1046" y="4469"/>
                  </a:lnTo>
                  <a:lnTo>
                    <a:pt x="1046" y="4500"/>
                  </a:lnTo>
                  <a:lnTo>
                    <a:pt x="1046" y="4500"/>
                  </a:lnTo>
                  <a:lnTo>
                    <a:pt x="1078" y="4500"/>
                  </a:lnTo>
                  <a:lnTo>
                    <a:pt x="1078" y="4500"/>
                  </a:lnTo>
                  <a:lnTo>
                    <a:pt x="1109" y="4532"/>
                  </a:lnTo>
                  <a:lnTo>
                    <a:pt x="1109" y="4532"/>
                  </a:lnTo>
                  <a:lnTo>
                    <a:pt x="1109" y="4532"/>
                  </a:lnTo>
                  <a:lnTo>
                    <a:pt x="1141" y="4532"/>
                  </a:lnTo>
                  <a:cubicBezTo>
                    <a:pt x="1205" y="4596"/>
                    <a:pt x="1331" y="4500"/>
                    <a:pt x="1268" y="4405"/>
                  </a:cubicBezTo>
                  <a:cubicBezTo>
                    <a:pt x="1268" y="4405"/>
                    <a:pt x="1236" y="4374"/>
                    <a:pt x="1236" y="4374"/>
                  </a:cubicBezTo>
                  <a:lnTo>
                    <a:pt x="1236" y="4374"/>
                  </a:lnTo>
                  <a:lnTo>
                    <a:pt x="1205" y="4374"/>
                  </a:lnTo>
                  <a:lnTo>
                    <a:pt x="1205" y="4342"/>
                  </a:lnTo>
                  <a:lnTo>
                    <a:pt x="1205" y="4342"/>
                  </a:lnTo>
                  <a:lnTo>
                    <a:pt x="1173" y="4342"/>
                  </a:lnTo>
                  <a:lnTo>
                    <a:pt x="1173" y="4342"/>
                  </a:lnTo>
                  <a:lnTo>
                    <a:pt x="1173" y="4310"/>
                  </a:lnTo>
                  <a:lnTo>
                    <a:pt x="1141" y="4310"/>
                  </a:lnTo>
                  <a:lnTo>
                    <a:pt x="1141" y="4310"/>
                  </a:lnTo>
                  <a:lnTo>
                    <a:pt x="1141" y="4310"/>
                  </a:lnTo>
                  <a:lnTo>
                    <a:pt x="1109" y="4279"/>
                  </a:lnTo>
                  <a:lnTo>
                    <a:pt x="1109" y="4279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78" y="4247"/>
                  </a:lnTo>
                  <a:lnTo>
                    <a:pt x="1046" y="4247"/>
                  </a:lnTo>
                  <a:lnTo>
                    <a:pt x="1046" y="4247"/>
                  </a:lnTo>
                  <a:lnTo>
                    <a:pt x="1046" y="4247"/>
                  </a:lnTo>
                  <a:lnTo>
                    <a:pt x="1014" y="4215"/>
                  </a:lnTo>
                  <a:lnTo>
                    <a:pt x="1014" y="4215"/>
                  </a:lnTo>
                  <a:lnTo>
                    <a:pt x="1014" y="4215"/>
                  </a:lnTo>
                  <a:lnTo>
                    <a:pt x="983" y="4215"/>
                  </a:lnTo>
                  <a:lnTo>
                    <a:pt x="983" y="4184"/>
                  </a:lnTo>
                  <a:lnTo>
                    <a:pt x="983" y="4184"/>
                  </a:lnTo>
                  <a:lnTo>
                    <a:pt x="951" y="4184"/>
                  </a:lnTo>
                  <a:lnTo>
                    <a:pt x="951" y="4152"/>
                  </a:lnTo>
                  <a:lnTo>
                    <a:pt x="951" y="4152"/>
                  </a:lnTo>
                  <a:lnTo>
                    <a:pt x="951" y="4152"/>
                  </a:lnTo>
                  <a:close/>
                  <a:moveTo>
                    <a:pt x="381" y="3360"/>
                  </a:moveTo>
                  <a:cubicBezTo>
                    <a:pt x="349" y="3296"/>
                    <a:pt x="222" y="3296"/>
                    <a:pt x="191" y="3391"/>
                  </a:cubicBezTo>
                  <a:cubicBezTo>
                    <a:pt x="191" y="3423"/>
                    <a:pt x="191" y="3423"/>
                    <a:pt x="191" y="3455"/>
                  </a:cubicBezTo>
                  <a:lnTo>
                    <a:pt x="191" y="3455"/>
                  </a:lnTo>
                  <a:lnTo>
                    <a:pt x="191" y="3455"/>
                  </a:lnTo>
                  <a:lnTo>
                    <a:pt x="222" y="3486"/>
                  </a:lnTo>
                  <a:lnTo>
                    <a:pt x="222" y="3486"/>
                  </a:lnTo>
                  <a:lnTo>
                    <a:pt x="222" y="3518"/>
                  </a:lnTo>
                  <a:lnTo>
                    <a:pt x="222" y="3518"/>
                  </a:lnTo>
                  <a:lnTo>
                    <a:pt x="222" y="3550"/>
                  </a:lnTo>
                  <a:lnTo>
                    <a:pt x="254" y="3550"/>
                  </a:lnTo>
                  <a:lnTo>
                    <a:pt x="254" y="3550"/>
                  </a:lnTo>
                  <a:lnTo>
                    <a:pt x="254" y="3582"/>
                  </a:lnTo>
                  <a:lnTo>
                    <a:pt x="254" y="3582"/>
                  </a:lnTo>
                  <a:lnTo>
                    <a:pt x="254" y="3613"/>
                  </a:lnTo>
                  <a:lnTo>
                    <a:pt x="286" y="3613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317" y="3677"/>
                  </a:lnTo>
                  <a:lnTo>
                    <a:pt x="317" y="3677"/>
                  </a:lnTo>
                  <a:lnTo>
                    <a:pt x="317" y="3708"/>
                  </a:lnTo>
                  <a:lnTo>
                    <a:pt x="317" y="3708"/>
                  </a:lnTo>
                  <a:lnTo>
                    <a:pt x="317" y="3708"/>
                  </a:lnTo>
                  <a:lnTo>
                    <a:pt x="349" y="3740"/>
                  </a:lnTo>
                  <a:lnTo>
                    <a:pt x="349" y="3740"/>
                  </a:lnTo>
                  <a:lnTo>
                    <a:pt x="349" y="3772"/>
                  </a:lnTo>
                  <a:lnTo>
                    <a:pt x="349" y="3772"/>
                  </a:lnTo>
                  <a:lnTo>
                    <a:pt x="381" y="3772"/>
                  </a:lnTo>
                  <a:lnTo>
                    <a:pt x="381" y="3803"/>
                  </a:lnTo>
                  <a:lnTo>
                    <a:pt x="381" y="3803"/>
                  </a:lnTo>
                  <a:lnTo>
                    <a:pt x="381" y="3803"/>
                  </a:lnTo>
                  <a:cubicBezTo>
                    <a:pt x="444" y="3898"/>
                    <a:pt x="539" y="3867"/>
                    <a:pt x="571" y="3803"/>
                  </a:cubicBezTo>
                  <a:cubicBezTo>
                    <a:pt x="571" y="3772"/>
                    <a:pt x="571" y="3740"/>
                    <a:pt x="571" y="3708"/>
                  </a:cubicBezTo>
                  <a:lnTo>
                    <a:pt x="571" y="3708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39" y="3645"/>
                  </a:lnTo>
                  <a:lnTo>
                    <a:pt x="507" y="3645"/>
                  </a:lnTo>
                  <a:lnTo>
                    <a:pt x="507" y="3645"/>
                  </a:lnTo>
                  <a:lnTo>
                    <a:pt x="507" y="3613"/>
                  </a:lnTo>
                  <a:lnTo>
                    <a:pt x="507" y="3613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44" y="3550"/>
                  </a:lnTo>
                  <a:lnTo>
                    <a:pt x="444" y="3518"/>
                  </a:lnTo>
                  <a:lnTo>
                    <a:pt x="444" y="3518"/>
                  </a:lnTo>
                  <a:lnTo>
                    <a:pt x="444" y="3486"/>
                  </a:lnTo>
                  <a:lnTo>
                    <a:pt x="444" y="3486"/>
                  </a:lnTo>
                  <a:lnTo>
                    <a:pt x="412" y="3486"/>
                  </a:lnTo>
                  <a:lnTo>
                    <a:pt x="412" y="3455"/>
                  </a:lnTo>
                  <a:lnTo>
                    <a:pt x="412" y="3455"/>
                  </a:lnTo>
                  <a:lnTo>
                    <a:pt x="412" y="3423"/>
                  </a:lnTo>
                  <a:lnTo>
                    <a:pt x="412" y="3423"/>
                  </a:lnTo>
                  <a:lnTo>
                    <a:pt x="381" y="3423"/>
                  </a:lnTo>
                  <a:lnTo>
                    <a:pt x="381" y="3391"/>
                  </a:lnTo>
                  <a:lnTo>
                    <a:pt x="381" y="3391"/>
                  </a:lnTo>
                  <a:lnTo>
                    <a:pt x="381" y="3360"/>
                  </a:lnTo>
                  <a:close/>
                  <a:moveTo>
                    <a:pt x="191" y="2441"/>
                  </a:moveTo>
                  <a:cubicBezTo>
                    <a:pt x="191" y="2346"/>
                    <a:pt x="32" y="2282"/>
                    <a:pt x="0" y="2409"/>
                  </a:cubicBezTo>
                  <a:cubicBezTo>
                    <a:pt x="0" y="2409"/>
                    <a:pt x="0" y="2409"/>
                    <a:pt x="0" y="2441"/>
                  </a:cubicBezTo>
                  <a:lnTo>
                    <a:pt x="0" y="2441"/>
                  </a:lnTo>
                  <a:lnTo>
                    <a:pt x="0" y="2472"/>
                  </a:lnTo>
                  <a:lnTo>
                    <a:pt x="0" y="2472"/>
                  </a:lnTo>
                  <a:lnTo>
                    <a:pt x="0" y="2504"/>
                  </a:lnTo>
                  <a:lnTo>
                    <a:pt x="0" y="2504"/>
                  </a:lnTo>
                  <a:lnTo>
                    <a:pt x="0" y="2536"/>
                  </a:lnTo>
                  <a:lnTo>
                    <a:pt x="0" y="2536"/>
                  </a:lnTo>
                  <a:lnTo>
                    <a:pt x="0" y="2568"/>
                  </a:lnTo>
                  <a:lnTo>
                    <a:pt x="0" y="2568"/>
                  </a:lnTo>
                  <a:lnTo>
                    <a:pt x="0" y="2599"/>
                  </a:lnTo>
                  <a:lnTo>
                    <a:pt x="0" y="2599"/>
                  </a:lnTo>
                  <a:lnTo>
                    <a:pt x="0" y="2631"/>
                  </a:lnTo>
                  <a:lnTo>
                    <a:pt x="0" y="2631"/>
                  </a:lnTo>
                  <a:lnTo>
                    <a:pt x="0" y="2663"/>
                  </a:lnTo>
                  <a:lnTo>
                    <a:pt x="0" y="2663"/>
                  </a:lnTo>
                  <a:lnTo>
                    <a:pt x="0" y="2694"/>
                  </a:lnTo>
                  <a:lnTo>
                    <a:pt x="0" y="2694"/>
                  </a:lnTo>
                  <a:lnTo>
                    <a:pt x="0" y="2726"/>
                  </a:lnTo>
                  <a:lnTo>
                    <a:pt x="0" y="2726"/>
                  </a:lnTo>
                  <a:lnTo>
                    <a:pt x="0" y="2758"/>
                  </a:lnTo>
                  <a:lnTo>
                    <a:pt x="0" y="2758"/>
                  </a:lnTo>
                  <a:lnTo>
                    <a:pt x="0" y="2789"/>
                  </a:lnTo>
                  <a:lnTo>
                    <a:pt x="0" y="2789"/>
                  </a:lnTo>
                  <a:lnTo>
                    <a:pt x="0" y="2821"/>
                  </a:lnTo>
                  <a:lnTo>
                    <a:pt x="0" y="2821"/>
                  </a:lnTo>
                  <a:lnTo>
                    <a:pt x="32" y="2853"/>
                  </a:lnTo>
                  <a:lnTo>
                    <a:pt x="32" y="2853"/>
                  </a:lnTo>
                  <a:cubicBezTo>
                    <a:pt x="32" y="2948"/>
                    <a:pt x="127" y="2979"/>
                    <a:pt x="191" y="2884"/>
                  </a:cubicBezTo>
                  <a:cubicBezTo>
                    <a:pt x="222" y="2884"/>
                    <a:pt x="222" y="2853"/>
                    <a:pt x="222" y="2821"/>
                  </a:cubicBezTo>
                  <a:lnTo>
                    <a:pt x="222" y="2821"/>
                  </a:lnTo>
                  <a:lnTo>
                    <a:pt x="222" y="2789"/>
                  </a:lnTo>
                  <a:lnTo>
                    <a:pt x="222" y="2789"/>
                  </a:lnTo>
                  <a:lnTo>
                    <a:pt x="222" y="2758"/>
                  </a:lnTo>
                  <a:lnTo>
                    <a:pt x="222" y="2758"/>
                  </a:lnTo>
                  <a:lnTo>
                    <a:pt x="191" y="2758"/>
                  </a:lnTo>
                  <a:lnTo>
                    <a:pt x="191" y="2726"/>
                  </a:lnTo>
                  <a:lnTo>
                    <a:pt x="191" y="2726"/>
                  </a:lnTo>
                  <a:lnTo>
                    <a:pt x="191" y="2694"/>
                  </a:lnTo>
                  <a:lnTo>
                    <a:pt x="191" y="2694"/>
                  </a:lnTo>
                  <a:lnTo>
                    <a:pt x="191" y="2663"/>
                  </a:lnTo>
                  <a:lnTo>
                    <a:pt x="191" y="2663"/>
                  </a:lnTo>
                  <a:lnTo>
                    <a:pt x="191" y="2631"/>
                  </a:lnTo>
                  <a:lnTo>
                    <a:pt x="191" y="2631"/>
                  </a:lnTo>
                  <a:lnTo>
                    <a:pt x="191" y="2599"/>
                  </a:lnTo>
                  <a:lnTo>
                    <a:pt x="191" y="2599"/>
                  </a:lnTo>
                  <a:lnTo>
                    <a:pt x="191" y="2568"/>
                  </a:lnTo>
                  <a:lnTo>
                    <a:pt x="191" y="2568"/>
                  </a:lnTo>
                  <a:lnTo>
                    <a:pt x="191" y="2568"/>
                  </a:lnTo>
                  <a:lnTo>
                    <a:pt x="191" y="2536"/>
                  </a:lnTo>
                  <a:lnTo>
                    <a:pt x="191" y="2536"/>
                  </a:lnTo>
                  <a:lnTo>
                    <a:pt x="191" y="2504"/>
                  </a:lnTo>
                  <a:lnTo>
                    <a:pt x="191" y="2504"/>
                  </a:lnTo>
                  <a:lnTo>
                    <a:pt x="191" y="2472"/>
                  </a:lnTo>
                  <a:lnTo>
                    <a:pt x="191" y="2472"/>
                  </a:lnTo>
                  <a:lnTo>
                    <a:pt x="191" y="2441"/>
                  </a:lnTo>
                  <a:close/>
                  <a:moveTo>
                    <a:pt x="412" y="1522"/>
                  </a:moveTo>
                  <a:cubicBezTo>
                    <a:pt x="412" y="1490"/>
                    <a:pt x="412" y="1427"/>
                    <a:pt x="381" y="1427"/>
                  </a:cubicBezTo>
                  <a:cubicBezTo>
                    <a:pt x="349" y="1332"/>
                    <a:pt x="254" y="1363"/>
                    <a:pt x="222" y="1427"/>
                  </a:cubicBezTo>
                  <a:lnTo>
                    <a:pt x="222" y="1427"/>
                  </a:lnTo>
                  <a:lnTo>
                    <a:pt x="191" y="1458"/>
                  </a:lnTo>
                  <a:lnTo>
                    <a:pt x="191" y="1458"/>
                  </a:lnTo>
                  <a:lnTo>
                    <a:pt x="191" y="1458"/>
                  </a:lnTo>
                  <a:lnTo>
                    <a:pt x="191" y="1490"/>
                  </a:lnTo>
                  <a:lnTo>
                    <a:pt x="191" y="1490"/>
                  </a:lnTo>
                  <a:lnTo>
                    <a:pt x="191" y="1522"/>
                  </a:lnTo>
                  <a:lnTo>
                    <a:pt x="159" y="1522"/>
                  </a:lnTo>
                  <a:lnTo>
                    <a:pt x="159" y="1554"/>
                  </a:lnTo>
                  <a:lnTo>
                    <a:pt x="159" y="1554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27" y="1617"/>
                  </a:lnTo>
                  <a:lnTo>
                    <a:pt x="127" y="1617"/>
                  </a:lnTo>
                  <a:lnTo>
                    <a:pt x="127" y="1649"/>
                  </a:lnTo>
                  <a:lnTo>
                    <a:pt x="127" y="1649"/>
                  </a:lnTo>
                  <a:lnTo>
                    <a:pt x="127" y="1680"/>
                  </a:lnTo>
                  <a:lnTo>
                    <a:pt x="127" y="1680"/>
                  </a:lnTo>
                  <a:lnTo>
                    <a:pt x="95" y="1712"/>
                  </a:lnTo>
                  <a:lnTo>
                    <a:pt x="95" y="1712"/>
                  </a:lnTo>
                  <a:lnTo>
                    <a:pt x="95" y="1712"/>
                  </a:lnTo>
                  <a:lnTo>
                    <a:pt x="95" y="1744"/>
                  </a:lnTo>
                  <a:lnTo>
                    <a:pt x="95" y="1744"/>
                  </a:lnTo>
                  <a:lnTo>
                    <a:pt x="95" y="1775"/>
                  </a:lnTo>
                  <a:lnTo>
                    <a:pt x="95" y="1775"/>
                  </a:lnTo>
                  <a:lnTo>
                    <a:pt x="64" y="1807"/>
                  </a:lnTo>
                  <a:lnTo>
                    <a:pt x="64" y="1807"/>
                  </a:lnTo>
                  <a:lnTo>
                    <a:pt x="64" y="1807"/>
                  </a:lnTo>
                  <a:cubicBezTo>
                    <a:pt x="32" y="1934"/>
                    <a:pt x="191" y="1997"/>
                    <a:pt x="254" y="1902"/>
                  </a:cubicBezTo>
                  <a:cubicBezTo>
                    <a:pt x="254" y="1902"/>
                    <a:pt x="254" y="1870"/>
                    <a:pt x="254" y="1870"/>
                  </a:cubicBezTo>
                  <a:lnTo>
                    <a:pt x="254" y="1870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07"/>
                  </a:lnTo>
                  <a:lnTo>
                    <a:pt x="286" y="1807"/>
                  </a:lnTo>
                  <a:lnTo>
                    <a:pt x="286" y="1775"/>
                  </a:lnTo>
                  <a:lnTo>
                    <a:pt x="286" y="1775"/>
                  </a:lnTo>
                  <a:lnTo>
                    <a:pt x="286" y="1744"/>
                  </a:lnTo>
                  <a:lnTo>
                    <a:pt x="317" y="1744"/>
                  </a:lnTo>
                  <a:lnTo>
                    <a:pt x="317" y="1744"/>
                  </a:lnTo>
                  <a:lnTo>
                    <a:pt x="317" y="1712"/>
                  </a:lnTo>
                  <a:lnTo>
                    <a:pt x="317" y="1712"/>
                  </a:lnTo>
                  <a:lnTo>
                    <a:pt x="317" y="1680"/>
                  </a:lnTo>
                  <a:lnTo>
                    <a:pt x="317" y="1680"/>
                  </a:lnTo>
                  <a:lnTo>
                    <a:pt x="317" y="1680"/>
                  </a:lnTo>
                  <a:lnTo>
                    <a:pt x="349" y="1649"/>
                  </a:lnTo>
                  <a:lnTo>
                    <a:pt x="349" y="1649"/>
                  </a:lnTo>
                  <a:lnTo>
                    <a:pt x="349" y="1617"/>
                  </a:lnTo>
                  <a:lnTo>
                    <a:pt x="349" y="1617"/>
                  </a:lnTo>
                  <a:lnTo>
                    <a:pt x="349" y="1617"/>
                  </a:lnTo>
                  <a:lnTo>
                    <a:pt x="349" y="1585"/>
                  </a:lnTo>
                  <a:lnTo>
                    <a:pt x="381" y="1585"/>
                  </a:lnTo>
                  <a:lnTo>
                    <a:pt x="381" y="1554"/>
                  </a:lnTo>
                  <a:lnTo>
                    <a:pt x="381" y="1554"/>
                  </a:lnTo>
                  <a:lnTo>
                    <a:pt x="381" y="1554"/>
                  </a:lnTo>
                  <a:lnTo>
                    <a:pt x="381" y="1522"/>
                  </a:lnTo>
                  <a:lnTo>
                    <a:pt x="381" y="1522"/>
                  </a:lnTo>
                  <a:close/>
                  <a:moveTo>
                    <a:pt x="983" y="761"/>
                  </a:moveTo>
                  <a:cubicBezTo>
                    <a:pt x="1046" y="666"/>
                    <a:pt x="983" y="540"/>
                    <a:pt x="888" y="571"/>
                  </a:cubicBezTo>
                  <a:cubicBezTo>
                    <a:pt x="856" y="571"/>
                    <a:pt x="856" y="571"/>
                    <a:pt x="824" y="603"/>
                  </a:cubicBezTo>
                  <a:lnTo>
                    <a:pt x="824" y="603"/>
                  </a:lnTo>
                  <a:lnTo>
                    <a:pt x="824" y="603"/>
                  </a:lnTo>
                  <a:lnTo>
                    <a:pt x="793" y="635"/>
                  </a:lnTo>
                  <a:lnTo>
                    <a:pt x="793" y="635"/>
                  </a:lnTo>
                  <a:lnTo>
                    <a:pt x="793" y="635"/>
                  </a:lnTo>
                  <a:lnTo>
                    <a:pt x="761" y="666"/>
                  </a:lnTo>
                  <a:lnTo>
                    <a:pt x="761" y="666"/>
                  </a:lnTo>
                  <a:lnTo>
                    <a:pt x="761" y="666"/>
                  </a:lnTo>
                  <a:lnTo>
                    <a:pt x="729" y="698"/>
                  </a:lnTo>
                  <a:lnTo>
                    <a:pt x="729" y="698"/>
                  </a:lnTo>
                  <a:lnTo>
                    <a:pt x="729" y="698"/>
                  </a:lnTo>
                  <a:lnTo>
                    <a:pt x="698" y="730"/>
                  </a:lnTo>
                  <a:lnTo>
                    <a:pt x="698" y="730"/>
                  </a:lnTo>
                  <a:lnTo>
                    <a:pt x="698" y="730"/>
                  </a:lnTo>
                  <a:lnTo>
                    <a:pt x="666" y="761"/>
                  </a:lnTo>
                  <a:lnTo>
                    <a:pt x="666" y="761"/>
                  </a:lnTo>
                  <a:lnTo>
                    <a:pt x="666" y="761"/>
                  </a:lnTo>
                  <a:lnTo>
                    <a:pt x="634" y="793"/>
                  </a:lnTo>
                  <a:lnTo>
                    <a:pt x="634" y="793"/>
                  </a:lnTo>
                  <a:lnTo>
                    <a:pt x="634" y="793"/>
                  </a:lnTo>
                  <a:lnTo>
                    <a:pt x="602" y="825"/>
                  </a:lnTo>
                  <a:lnTo>
                    <a:pt x="602" y="825"/>
                  </a:lnTo>
                  <a:lnTo>
                    <a:pt x="602" y="825"/>
                  </a:lnTo>
                  <a:lnTo>
                    <a:pt x="602" y="856"/>
                  </a:lnTo>
                  <a:lnTo>
                    <a:pt x="571" y="856"/>
                  </a:lnTo>
                  <a:lnTo>
                    <a:pt x="571" y="856"/>
                  </a:lnTo>
                  <a:lnTo>
                    <a:pt x="571" y="888"/>
                  </a:lnTo>
                  <a:lnTo>
                    <a:pt x="539" y="888"/>
                  </a:lnTo>
                  <a:lnTo>
                    <a:pt x="539" y="888"/>
                  </a:lnTo>
                  <a:cubicBezTo>
                    <a:pt x="507" y="920"/>
                    <a:pt x="507" y="951"/>
                    <a:pt x="539" y="1015"/>
                  </a:cubicBezTo>
                  <a:cubicBezTo>
                    <a:pt x="571" y="1078"/>
                    <a:pt x="666" y="1078"/>
                    <a:pt x="698" y="1015"/>
                  </a:cubicBezTo>
                  <a:lnTo>
                    <a:pt x="698" y="1015"/>
                  </a:lnTo>
                  <a:lnTo>
                    <a:pt x="729" y="1015"/>
                  </a:lnTo>
                  <a:lnTo>
                    <a:pt x="729" y="983"/>
                  </a:lnTo>
                  <a:lnTo>
                    <a:pt x="729" y="983"/>
                  </a:lnTo>
                  <a:lnTo>
                    <a:pt x="729" y="983"/>
                  </a:lnTo>
                  <a:lnTo>
                    <a:pt x="761" y="951"/>
                  </a:lnTo>
                  <a:lnTo>
                    <a:pt x="761" y="951"/>
                  </a:lnTo>
                  <a:lnTo>
                    <a:pt x="761" y="951"/>
                  </a:lnTo>
                  <a:lnTo>
                    <a:pt x="761" y="920"/>
                  </a:lnTo>
                  <a:lnTo>
                    <a:pt x="793" y="920"/>
                  </a:lnTo>
                  <a:lnTo>
                    <a:pt x="793" y="920"/>
                  </a:lnTo>
                  <a:lnTo>
                    <a:pt x="793" y="920"/>
                  </a:lnTo>
                  <a:lnTo>
                    <a:pt x="824" y="888"/>
                  </a:lnTo>
                  <a:lnTo>
                    <a:pt x="824" y="888"/>
                  </a:lnTo>
                  <a:lnTo>
                    <a:pt x="824" y="888"/>
                  </a:lnTo>
                  <a:lnTo>
                    <a:pt x="856" y="856"/>
                  </a:lnTo>
                  <a:lnTo>
                    <a:pt x="856" y="856"/>
                  </a:lnTo>
                  <a:lnTo>
                    <a:pt x="856" y="856"/>
                  </a:lnTo>
                  <a:lnTo>
                    <a:pt x="856" y="825"/>
                  </a:lnTo>
                  <a:lnTo>
                    <a:pt x="888" y="825"/>
                  </a:lnTo>
                  <a:lnTo>
                    <a:pt x="888" y="825"/>
                  </a:lnTo>
                  <a:lnTo>
                    <a:pt x="888" y="793"/>
                  </a:lnTo>
                  <a:lnTo>
                    <a:pt x="919" y="793"/>
                  </a:lnTo>
                  <a:lnTo>
                    <a:pt x="919" y="793"/>
                  </a:lnTo>
                  <a:lnTo>
                    <a:pt x="919" y="793"/>
                  </a:lnTo>
                  <a:lnTo>
                    <a:pt x="951" y="761"/>
                  </a:lnTo>
                  <a:lnTo>
                    <a:pt x="951" y="761"/>
                  </a:lnTo>
                  <a:lnTo>
                    <a:pt x="951" y="761"/>
                  </a:lnTo>
                  <a:close/>
                  <a:moveTo>
                    <a:pt x="1807" y="286"/>
                  </a:moveTo>
                  <a:cubicBezTo>
                    <a:pt x="1902" y="254"/>
                    <a:pt x="1902" y="96"/>
                    <a:pt x="1775" y="96"/>
                  </a:cubicBezTo>
                  <a:cubicBezTo>
                    <a:pt x="1775" y="96"/>
                    <a:pt x="1743" y="96"/>
                    <a:pt x="1743" y="96"/>
                  </a:cubicBezTo>
                  <a:lnTo>
                    <a:pt x="1743" y="96"/>
                  </a:lnTo>
                  <a:lnTo>
                    <a:pt x="1712" y="96"/>
                  </a:lnTo>
                  <a:lnTo>
                    <a:pt x="1712" y="96"/>
                  </a:lnTo>
                  <a:lnTo>
                    <a:pt x="1680" y="128"/>
                  </a:lnTo>
                  <a:lnTo>
                    <a:pt x="1680" y="128"/>
                  </a:lnTo>
                  <a:lnTo>
                    <a:pt x="1648" y="128"/>
                  </a:lnTo>
                  <a:lnTo>
                    <a:pt x="1648" y="128"/>
                  </a:lnTo>
                  <a:lnTo>
                    <a:pt x="1616" y="128"/>
                  </a:lnTo>
                  <a:lnTo>
                    <a:pt x="1616" y="128"/>
                  </a:lnTo>
                  <a:lnTo>
                    <a:pt x="1585" y="128"/>
                  </a:lnTo>
                  <a:lnTo>
                    <a:pt x="1585" y="159"/>
                  </a:lnTo>
                  <a:lnTo>
                    <a:pt x="1585" y="159"/>
                  </a:lnTo>
                  <a:lnTo>
                    <a:pt x="1553" y="159"/>
                  </a:lnTo>
                  <a:lnTo>
                    <a:pt x="1553" y="159"/>
                  </a:lnTo>
                  <a:lnTo>
                    <a:pt x="1521" y="159"/>
                  </a:lnTo>
                  <a:lnTo>
                    <a:pt x="1521" y="191"/>
                  </a:lnTo>
                  <a:lnTo>
                    <a:pt x="1490" y="191"/>
                  </a:lnTo>
                  <a:lnTo>
                    <a:pt x="1490" y="191"/>
                  </a:lnTo>
                  <a:lnTo>
                    <a:pt x="1458" y="191"/>
                  </a:lnTo>
                  <a:lnTo>
                    <a:pt x="1458" y="191"/>
                  </a:lnTo>
                  <a:lnTo>
                    <a:pt x="1458" y="191"/>
                  </a:lnTo>
                  <a:lnTo>
                    <a:pt x="1426" y="223"/>
                  </a:lnTo>
                  <a:lnTo>
                    <a:pt x="1426" y="223"/>
                  </a:lnTo>
                  <a:lnTo>
                    <a:pt x="1395" y="223"/>
                  </a:lnTo>
                  <a:lnTo>
                    <a:pt x="1395" y="223"/>
                  </a:lnTo>
                  <a:lnTo>
                    <a:pt x="1363" y="223"/>
                  </a:lnTo>
                  <a:lnTo>
                    <a:pt x="1363" y="254"/>
                  </a:lnTo>
                  <a:lnTo>
                    <a:pt x="1363" y="254"/>
                  </a:lnTo>
                  <a:cubicBezTo>
                    <a:pt x="1268" y="286"/>
                    <a:pt x="1300" y="444"/>
                    <a:pt x="1395" y="444"/>
                  </a:cubicBezTo>
                  <a:cubicBezTo>
                    <a:pt x="1426" y="444"/>
                    <a:pt x="1426" y="444"/>
                    <a:pt x="1458" y="413"/>
                  </a:cubicBezTo>
                  <a:lnTo>
                    <a:pt x="1458" y="413"/>
                  </a:lnTo>
                  <a:lnTo>
                    <a:pt x="1458" y="413"/>
                  </a:lnTo>
                  <a:lnTo>
                    <a:pt x="1490" y="413"/>
                  </a:lnTo>
                  <a:lnTo>
                    <a:pt x="1490" y="413"/>
                  </a:lnTo>
                  <a:lnTo>
                    <a:pt x="1490" y="413"/>
                  </a:lnTo>
                  <a:lnTo>
                    <a:pt x="1521" y="381"/>
                  </a:lnTo>
                  <a:lnTo>
                    <a:pt x="1521" y="381"/>
                  </a:lnTo>
                  <a:lnTo>
                    <a:pt x="1553" y="381"/>
                  </a:lnTo>
                  <a:lnTo>
                    <a:pt x="1553" y="381"/>
                  </a:lnTo>
                  <a:lnTo>
                    <a:pt x="1553" y="381"/>
                  </a:lnTo>
                  <a:lnTo>
                    <a:pt x="1585" y="381"/>
                  </a:lnTo>
                  <a:lnTo>
                    <a:pt x="1585" y="349"/>
                  </a:lnTo>
                  <a:lnTo>
                    <a:pt x="1616" y="349"/>
                  </a:lnTo>
                  <a:lnTo>
                    <a:pt x="1616" y="349"/>
                  </a:lnTo>
                  <a:lnTo>
                    <a:pt x="1616" y="349"/>
                  </a:lnTo>
                  <a:lnTo>
                    <a:pt x="1648" y="349"/>
                  </a:lnTo>
                  <a:lnTo>
                    <a:pt x="1648" y="349"/>
                  </a:lnTo>
                  <a:lnTo>
                    <a:pt x="1680" y="318"/>
                  </a:lnTo>
                  <a:lnTo>
                    <a:pt x="1680" y="318"/>
                  </a:lnTo>
                  <a:lnTo>
                    <a:pt x="1680" y="318"/>
                  </a:lnTo>
                  <a:lnTo>
                    <a:pt x="1712" y="318"/>
                  </a:lnTo>
                  <a:lnTo>
                    <a:pt x="1712" y="318"/>
                  </a:lnTo>
                  <a:lnTo>
                    <a:pt x="1743" y="318"/>
                  </a:lnTo>
                  <a:lnTo>
                    <a:pt x="1743" y="318"/>
                  </a:lnTo>
                  <a:lnTo>
                    <a:pt x="1775" y="286"/>
                  </a:lnTo>
                  <a:lnTo>
                    <a:pt x="1775" y="286"/>
                  </a:lnTo>
                  <a:lnTo>
                    <a:pt x="1775" y="286"/>
                  </a:lnTo>
                  <a:close/>
                  <a:moveTo>
                    <a:pt x="2250" y="1"/>
                  </a:moveTo>
                  <a:cubicBezTo>
                    <a:pt x="2155" y="1"/>
                    <a:pt x="2123" y="128"/>
                    <a:pt x="2187" y="159"/>
                  </a:cubicBezTo>
                  <a:cubicBezTo>
                    <a:pt x="2219" y="191"/>
                    <a:pt x="2250" y="191"/>
                    <a:pt x="2282" y="191"/>
                  </a:cubicBezTo>
                  <a:lnTo>
                    <a:pt x="2282" y="191"/>
                  </a:lnTo>
                  <a:lnTo>
                    <a:pt x="2282" y="191"/>
                  </a:lnTo>
                  <a:lnTo>
                    <a:pt x="2314" y="191"/>
                  </a:lnTo>
                  <a:lnTo>
                    <a:pt x="2314" y="191"/>
                  </a:lnTo>
                  <a:lnTo>
                    <a:pt x="2345" y="191"/>
                  </a:lnTo>
                  <a:lnTo>
                    <a:pt x="2345" y="191"/>
                  </a:lnTo>
                  <a:lnTo>
                    <a:pt x="2377" y="191"/>
                  </a:lnTo>
                  <a:lnTo>
                    <a:pt x="2377" y="191"/>
                  </a:lnTo>
                  <a:lnTo>
                    <a:pt x="2409" y="191"/>
                  </a:lnTo>
                  <a:lnTo>
                    <a:pt x="2409" y="191"/>
                  </a:lnTo>
                  <a:lnTo>
                    <a:pt x="2440" y="191"/>
                  </a:lnTo>
                  <a:lnTo>
                    <a:pt x="2440" y="191"/>
                  </a:lnTo>
                  <a:lnTo>
                    <a:pt x="2472" y="191"/>
                  </a:lnTo>
                  <a:lnTo>
                    <a:pt x="2472" y="191"/>
                  </a:lnTo>
                  <a:lnTo>
                    <a:pt x="2472" y="191"/>
                  </a:lnTo>
                  <a:lnTo>
                    <a:pt x="2504" y="191"/>
                  </a:lnTo>
                  <a:lnTo>
                    <a:pt x="2504" y="191"/>
                  </a:lnTo>
                  <a:lnTo>
                    <a:pt x="2535" y="191"/>
                  </a:lnTo>
                  <a:lnTo>
                    <a:pt x="2535" y="191"/>
                  </a:lnTo>
                  <a:lnTo>
                    <a:pt x="2567" y="191"/>
                  </a:lnTo>
                  <a:lnTo>
                    <a:pt x="2567" y="191"/>
                  </a:lnTo>
                  <a:lnTo>
                    <a:pt x="2599" y="191"/>
                  </a:lnTo>
                  <a:lnTo>
                    <a:pt x="2599" y="191"/>
                  </a:lnTo>
                  <a:lnTo>
                    <a:pt x="2630" y="191"/>
                  </a:lnTo>
                  <a:lnTo>
                    <a:pt x="2630" y="191"/>
                  </a:lnTo>
                  <a:lnTo>
                    <a:pt x="2630" y="191"/>
                  </a:lnTo>
                  <a:lnTo>
                    <a:pt x="2662" y="191"/>
                  </a:lnTo>
                  <a:cubicBezTo>
                    <a:pt x="2757" y="191"/>
                    <a:pt x="2789" y="64"/>
                    <a:pt x="2694" y="1"/>
                  </a:cubicBezTo>
                  <a:cubicBezTo>
                    <a:pt x="2694" y="1"/>
                    <a:pt x="2694" y="1"/>
                    <a:pt x="2662" y="1"/>
                  </a:cubicBezTo>
                  <a:lnTo>
                    <a:pt x="2662" y="1"/>
                  </a:lnTo>
                  <a:lnTo>
                    <a:pt x="2630" y="1"/>
                  </a:lnTo>
                  <a:lnTo>
                    <a:pt x="2630" y="1"/>
                  </a:lnTo>
                  <a:lnTo>
                    <a:pt x="2599" y="1"/>
                  </a:lnTo>
                  <a:lnTo>
                    <a:pt x="2599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35" y="1"/>
                  </a:lnTo>
                  <a:lnTo>
                    <a:pt x="2535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472" y="1"/>
                  </a:lnTo>
                  <a:lnTo>
                    <a:pt x="2472" y="1"/>
                  </a:lnTo>
                  <a:lnTo>
                    <a:pt x="2440" y="1"/>
                  </a:lnTo>
                  <a:lnTo>
                    <a:pt x="2440" y="1"/>
                  </a:lnTo>
                  <a:lnTo>
                    <a:pt x="2409" y="1"/>
                  </a:lnTo>
                  <a:lnTo>
                    <a:pt x="2409" y="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345" y="1"/>
                  </a:lnTo>
                  <a:lnTo>
                    <a:pt x="2345" y="1"/>
                  </a:lnTo>
                  <a:lnTo>
                    <a:pt x="2314" y="1"/>
                  </a:lnTo>
                  <a:lnTo>
                    <a:pt x="2314" y="1"/>
                  </a:lnTo>
                  <a:lnTo>
                    <a:pt x="2282" y="1"/>
                  </a:lnTo>
                  <a:lnTo>
                    <a:pt x="2282" y="1"/>
                  </a:lnTo>
                  <a:lnTo>
                    <a:pt x="2250" y="1"/>
                  </a:lnTo>
                  <a:lnTo>
                    <a:pt x="2250" y="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834800" y="3861600"/>
              <a:ext cx="30925" cy="23775"/>
            </a:xfrm>
            <a:custGeom>
              <a:rect b="b" l="l" r="r" t="t"/>
              <a:pathLst>
                <a:path extrusionOk="0" h="951" w="1237">
                  <a:moveTo>
                    <a:pt x="1236" y="63"/>
                  </a:moveTo>
                  <a:lnTo>
                    <a:pt x="1236" y="951"/>
                  </a:lnTo>
                  <a:lnTo>
                    <a:pt x="1" y="919"/>
                  </a:lnTo>
                  <a:lnTo>
                    <a:pt x="1" y="63"/>
                  </a:lnTo>
                  <a:cubicBezTo>
                    <a:pt x="64" y="32"/>
                    <a:pt x="159" y="32"/>
                    <a:pt x="254" y="32"/>
                  </a:cubicBezTo>
                  <a:cubicBezTo>
                    <a:pt x="603" y="0"/>
                    <a:pt x="920" y="0"/>
                    <a:pt x="1236" y="63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2762725" y="3894075"/>
              <a:ext cx="34075" cy="37250"/>
            </a:xfrm>
            <a:custGeom>
              <a:rect b="b" l="l" r="r" t="t"/>
              <a:pathLst>
                <a:path extrusionOk="0" h="1490" w="1363">
                  <a:moveTo>
                    <a:pt x="666" y="0"/>
                  </a:moveTo>
                  <a:lnTo>
                    <a:pt x="1363" y="380"/>
                  </a:lnTo>
                  <a:lnTo>
                    <a:pt x="761" y="1490"/>
                  </a:lnTo>
                  <a:lnTo>
                    <a:pt x="0" y="1046"/>
                  </a:lnTo>
                  <a:cubicBezTo>
                    <a:pt x="159" y="666"/>
                    <a:pt x="380" y="317"/>
                    <a:pt x="666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2901350" y="3895650"/>
              <a:ext cx="34075" cy="38050"/>
            </a:xfrm>
            <a:custGeom>
              <a:rect b="b" l="l" r="r" t="t"/>
              <a:pathLst>
                <a:path extrusionOk="0" h="1522" w="1363">
                  <a:moveTo>
                    <a:pt x="761" y="1"/>
                  </a:moveTo>
                  <a:lnTo>
                    <a:pt x="0" y="413"/>
                  </a:lnTo>
                  <a:lnTo>
                    <a:pt x="571" y="1522"/>
                  </a:lnTo>
                  <a:lnTo>
                    <a:pt x="1363" y="1110"/>
                  </a:lnTo>
                  <a:cubicBezTo>
                    <a:pt x="1236" y="698"/>
                    <a:pt x="1014" y="317"/>
                    <a:pt x="761" y="1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2833225" y="4023975"/>
              <a:ext cx="31700" cy="22225"/>
            </a:xfrm>
            <a:custGeom>
              <a:rect b="b" l="l" r="r" t="t"/>
              <a:pathLst>
                <a:path extrusionOk="0" h="889" w="1268">
                  <a:moveTo>
                    <a:pt x="0" y="825"/>
                  </a:moveTo>
                  <a:lnTo>
                    <a:pt x="0" y="1"/>
                  </a:lnTo>
                  <a:lnTo>
                    <a:pt x="1268" y="1"/>
                  </a:lnTo>
                  <a:lnTo>
                    <a:pt x="1268" y="825"/>
                  </a:lnTo>
                  <a:cubicBezTo>
                    <a:pt x="1046" y="888"/>
                    <a:pt x="856" y="888"/>
                    <a:pt x="634" y="888"/>
                  </a:cubicBezTo>
                  <a:cubicBezTo>
                    <a:pt x="412" y="888"/>
                    <a:pt x="222" y="888"/>
                    <a:pt x="0" y="82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2900550" y="3976450"/>
              <a:ext cx="34100" cy="37275"/>
            </a:xfrm>
            <a:custGeom>
              <a:rect b="b" l="l" r="r" t="t"/>
              <a:pathLst>
                <a:path extrusionOk="0" h="1491" w="1364">
                  <a:moveTo>
                    <a:pt x="730" y="1490"/>
                  </a:moveTo>
                  <a:lnTo>
                    <a:pt x="1" y="1078"/>
                  </a:lnTo>
                  <a:lnTo>
                    <a:pt x="603" y="1"/>
                  </a:lnTo>
                  <a:lnTo>
                    <a:pt x="1363" y="413"/>
                  </a:lnTo>
                  <a:cubicBezTo>
                    <a:pt x="1237" y="825"/>
                    <a:pt x="1015" y="1173"/>
                    <a:pt x="730" y="149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761125" y="3973275"/>
              <a:ext cx="33300" cy="37275"/>
            </a:xfrm>
            <a:custGeom>
              <a:rect b="b" l="l" r="r" t="t"/>
              <a:pathLst>
                <a:path extrusionOk="0" h="1491" w="1332">
                  <a:moveTo>
                    <a:pt x="571" y="1490"/>
                  </a:moveTo>
                  <a:lnTo>
                    <a:pt x="1332" y="1110"/>
                  </a:lnTo>
                  <a:lnTo>
                    <a:pt x="761" y="1"/>
                  </a:lnTo>
                  <a:lnTo>
                    <a:pt x="1" y="381"/>
                  </a:lnTo>
                  <a:cubicBezTo>
                    <a:pt x="127" y="793"/>
                    <a:pt x="349" y="1142"/>
                    <a:pt x="571" y="149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845900" y="3917050"/>
              <a:ext cx="39625" cy="38825"/>
            </a:xfrm>
            <a:custGeom>
              <a:rect b="b" l="l" r="r" t="t"/>
              <a:pathLst>
                <a:path extrusionOk="0" h="1553" w="1585">
                  <a:moveTo>
                    <a:pt x="824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36" y="475"/>
                    <a:pt x="856" y="190"/>
                    <a:pt x="824" y="0"/>
                  </a:cubicBezTo>
                  <a:cubicBezTo>
                    <a:pt x="697" y="254"/>
                    <a:pt x="444" y="349"/>
                    <a:pt x="285" y="666"/>
                  </a:cubicBezTo>
                  <a:cubicBezTo>
                    <a:pt x="0" y="1141"/>
                    <a:pt x="634" y="1553"/>
                    <a:pt x="792" y="1078"/>
                  </a:cubicBezTo>
                  <a:cubicBezTo>
                    <a:pt x="761" y="1236"/>
                    <a:pt x="697" y="1363"/>
                    <a:pt x="602" y="1426"/>
                  </a:cubicBezTo>
                  <a:lnTo>
                    <a:pt x="1014" y="1426"/>
                  </a:lnTo>
                  <a:cubicBezTo>
                    <a:pt x="888" y="1331"/>
                    <a:pt x="824" y="1204"/>
                    <a:pt x="824" y="107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812625" y="3953475"/>
              <a:ext cx="38050" cy="37275"/>
            </a:xfrm>
            <a:custGeom>
              <a:rect b="b" l="l" r="r" t="t"/>
              <a:pathLst>
                <a:path extrusionOk="0" h="1491" w="1522">
                  <a:moveTo>
                    <a:pt x="793" y="508"/>
                  </a:moveTo>
                  <a:cubicBezTo>
                    <a:pt x="888" y="1"/>
                    <a:pt x="1521" y="318"/>
                    <a:pt x="1300" y="825"/>
                  </a:cubicBezTo>
                  <a:cubicBezTo>
                    <a:pt x="1205" y="1078"/>
                    <a:pt x="856" y="1332"/>
                    <a:pt x="824" y="1490"/>
                  </a:cubicBezTo>
                  <a:cubicBezTo>
                    <a:pt x="698" y="1268"/>
                    <a:pt x="476" y="1142"/>
                    <a:pt x="286" y="856"/>
                  </a:cubicBezTo>
                  <a:cubicBezTo>
                    <a:pt x="0" y="381"/>
                    <a:pt x="634" y="1"/>
                    <a:pt x="793" y="508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825300" y="3937650"/>
              <a:ext cx="14275" cy="15075"/>
            </a:xfrm>
            <a:custGeom>
              <a:rect b="b" l="l" r="r" t="t"/>
              <a:pathLst>
                <a:path extrusionOk="0" h="603" w="571">
                  <a:moveTo>
                    <a:pt x="286" y="127"/>
                  </a:moveTo>
                  <a:lnTo>
                    <a:pt x="286" y="0"/>
                  </a:lnTo>
                  <a:lnTo>
                    <a:pt x="254" y="127"/>
                  </a:lnTo>
                  <a:cubicBezTo>
                    <a:pt x="222" y="317"/>
                    <a:pt x="127" y="507"/>
                    <a:pt x="0" y="602"/>
                  </a:cubicBezTo>
                  <a:lnTo>
                    <a:pt x="571" y="602"/>
                  </a:lnTo>
                  <a:cubicBezTo>
                    <a:pt x="412" y="475"/>
                    <a:pt x="317" y="317"/>
                    <a:pt x="286" y="127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16575" y="3919425"/>
              <a:ext cx="30925" cy="27750"/>
            </a:xfrm>
            <a:custGeom>
              <a:rect b="b" l="l" r="r" t="t"/>
              <a:pathLst>
                <a:path extrusionOk="0" h="1110" w="1237">
                  <a:moveTo>
                    <a:pt x="635" y="0"/>
                  </a:moveTo>
                  <a:cubicBezTo>
                    <a:pt x="793" y="0"/>
                    <a:pt x="920" y="127"/>
                    <a:pt x="920" y="285"/>
                  </a:cubicBezTo>
                  <a:cubicBezTo>
                    <a:pt x="920" y="380"/>
                    <a:pt x="888" y="476"/>
                    <a:pt x="825" y="539"/>
                  </a:cubicBezTo>
                  <a:cubicBezTo>
                    <a:pt x="856" y="507"/>
                    <a:pt x="888" y="507"/>
                    <a:pt x="951" y="507"/>
                  </a:cubicBezTo>
                  <a:cubicBezTo>
                    <a:pt x="1110" y="507"/>
                    <a:pt x="1237" y="634"/>
                    <a:pt x="1237" y="824"/>
                  </a:cubicBezTo>
                  <a:cubicBezTo>
                    <a:pt x="1237" y="983"/>
                    <a:pt x="1110" y="1109"/>
                    <a:pt x="951" y="1109"/>
                  </a:cubicBezTo>
                  <a:cubicBezTo>
                    <a:pt x="761" y="1109"/>
                    <a:pt x="635" y="983"/>
                    <a:pt x="635" y="824"/>
                  </a:cubicBezTo>
                  <a:lnTo>
                    <a:pt x="635" y="824"/>
                  </a:lnTo>
                  <a:cubicBezTo>
                    <a:pt x="635" y="983"/>
                    <a:pt x="476" y="1109"/>
                    <a:pt x="318" y="1109"/>
                  </a:cubicBezTo>
                  <a:cubicBezTo>
                    <a:pt x="159" y="1109"/>
                    <a:pt x="1" y="983"/>
                    <a:pt x="1" y="824"/>
                  </a:cubicBezTo>
                  <a:cubicBezTo>
                    <a:pt x="1" y="634"/>
                    <a:pt x="159" y="507"/>
                    <a:pt x="318" y="507"/>
                  </a:cubicBezTo>
                  <a:cubicBezTo>
                    <a:pt x="349" y="507"/>
                    <a:pt x="381" y="507"/>
                    <a:pt x="444" y="539"/>
                  </a:cubicBezTo>
                  <a:cubicBezTo>
                    <a:pt x="381" y="476"/>
                    <a:pt x="318" y="380"/>
                    <a:pt x="318" y="285"/>
                  </a:cubicBezTo>
                  <a:cubicBezTo>
                    <a:pt x="318" y="127"/>
                    <a:pt x="476" y="0"/>
                    <a:pt x="635" y="0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853025" y="3955850"/>
              <a:ext cx="26175" cy="34900"/>
            </a:xfrm>
            <a:custGeom>
              <a:rect b="b" l="l" r="r" t="t"/>
              <a:pathLst>
                <a:path extrusionOk="0" h="1396" w="1047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07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849075" y="3909900"/>
              <a:ext cx="45950" cy="87975"/>
            </a:xfrm>
            <a:custGeom>
              <a:rect b="b" l="l" r="r" t="t"/>
              <a:pathLst>
                <a:path extrusionOk="0" h="3519" w="1838">
                  <a:moveTo>
                    <a:pt x="0" y="1"/>
                  </a:moveTo>
                  <a:cubicBezTo>
                    <a:pt x="887" y="1"/>
                    <a:pt x="1679" y="698"/>
                    <a:pt x="1743" y="1617"/>
                  </a:cubicBezTo>
                  <a:cubicBezTo>
                    <a:pt x="1838" y="2568"/>
                    <a:pt x="1109" y="3423"/>
                    <a:pt x="127" y="3518"/>
                  </a:cubicBezTo>
                  <a:cubicBezTo>
                    <a:pt x="95" y="3518"/>
                    <a:pt x="32" y="3518"/>
                    <a:pt x="0" y="3518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849075" y="3892475"/>
              <a:ext cx="61800" cy="122825"/>
            </a:xfrm>
            <a:custGeom>
              <a:rect b="b" l="l" r="r" t="t"/>
              <a:pathLst>
                <a:path extrusionOk="0" h="4913" w="2472">
                  <a:moveTo>
                    <a:pt x="1077" y="476"/>
                  </a:moveTo>
                  <a:cubicBezTo>
                    <a:pt x="1172" y="508"/>
                    <a:pt x="1299" y="413"/>
                    <a:pt x="1204" y="318"/>
                  </a:cubicBezTo>
                  <a:cubicBezTo>
                    <a:pt x="1204" y="318"/>
                    <a:pt x="1204" y="318"/>
                    <a:pt x="1172" y="286"/>
                  </a:cubicBezTo>
                  <a:lnTo>
                    <a:pt x="1172" y="286"/>
                  </a:lnTo>
                  <a:lnTo>
                    <a:pt x="1172" y="286"/>
                  </a:lnTo>
                  <a:lnTo>
                    <a:pt x="1141" y="286"/>
                  </a:lnTo>
                  <a:lnTo>
                    <a:pt x="1141" y="286"/>
                  </a:lnTo>
                  <a:lnTo>
                    <a:pt x="1141" y="254"/>
                  </a:lnTo>
                  <a:lnTo>
                    <a:pt x="1109" y="254"/>
                  </a:lnTo>
                  <a:lnTo>
                    <a:pt x="1109" y="254"/>
                  </a:lnTo>
                  <a:lnTo>
                    <a:pt x="1077" y="254"/>
                  </a:lnTo>
                  <a:lnTo>
                    <a:pt x="1077" y="223"/>
                  </a:lnTo>
                  <a:lnTo>
                    <a:pt x="1046" y="223"/>
                  </a:lnTo>
                  <a:lnTo>
                    <a:pt x="1046" y="223"/>
                  </a:lnTo>
                  <a:lnTo>
                    <a:pt x="1046" y="223"/>
                  </a:lnTo>
                  <a:lnTo>
                    <a:pt x="1014" y="223"/>
                  </a:lnTo>
                  <a:lnTo>
                    <a:pt x="1014" y="191"/>
                  </a:lnTo>
                  <a:lnTo>
                    <a:pt x="982" y="191"/>
                  </a:lnTo>
                  <a:lnTo>
                    <a:pt x="982" y="191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19" y="159"/>
                  </a:lnTo>
                  <a:lnTo>
                    <a:pt x="919" y="159"/>
                  </a:lnTo>
                  <a:lnTo>
                    <a:pt x="887" y="159"/>
                  </a:lnTo>
                  <a:lnTo>
                    <a:pt x="887" y="159"/>
                  </a:lnTo>
                  <a:lnTo>
                    <a:pt x="856" y="159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24" y="128"/>
                  </a:lnTo>
                  <a:lnTo>
                    <a:pt x="824" y="128"/>
                  </a:lnTo>
                  <a:lnTo>
                    <a:pt x="792" y="128"/>
                  </a:lnTo>
                  <a:cubicBezTo>
                    <a:pt x="697" y="96"/>
                    <a:pt x="634" y="223"/>
                    <a:pt x="697" y="286"/>
                  </a:cubicBezTo>
                  <a:cubicBezTo>
                    <a:pt x="729" y="318"/>
                    <a:pt x="729" y="318"/>
                    <a:pt x="729" y="318"/>
                  </a:cubicBezTo>
                  <a:lnTo>
                    <a:pt x="761" y="318"/>
                  </a:lnTo>
                  <a:lnTo>
                    <a:pt x="761" y="318"/>
                  </a:lnTo>
                  <a:lnTo>
                    <a:pt x="761" y="318"/>
                  </a:lnTo>
                  <a:lnTo>
                    <a:pt x="792" y="318"/>
                  </a:lnTo>
                  <a:lnTo>
                    <a:pt x="792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56" y="349"/>
                  </a:lnTo>
                  <a:lnTo>
                    <a:pt x="856" y="349"/>
                  </a:lnTo>
                  <a:lnTo>
                    <a:pt x="887" y="381"/>
                  </a:lnTo>
                  <a:lnTo>
                    <a:pt x="887" y="381"/>
                  </a:lnTo>
                  <a:lnTo>
                    <a:pt x="887" y="381"/>
                  </a:lnTo>
                  <a:lnTo>
                    <a:pt x="919" y="381"/>
                  </a:lnTo>
                  <a:lnTo>
                    <a:pt x="919" y="381"/>
                  </a:lnTo>
                  <a:lnTo>
                    <a:pt x="951" y="381"/>
                  </a:lnTo>
                  <a:lnTo>
                    <a:pt x="951" y="413"/>
                  </a:lnTo>
                  <a:lnTo>
                    <a:pt x="951" y="413"/>
                  </a:lnTo>
                  <a:lnTo>
                    <a:pt x="982" y="413"/>
                  </a:lnTo>
                  <a:lnTo>
                    <a:pt x="982" y="413"/>
                  </a:lnTo>
                  <a:lnTo>
                    <a:pt x="1014" y="413"/>
                  </a:lnTo>
                  <a:lnTo>
                    <a:pt x="1014" y="444"/>
                  </a:lnTo>
                  <a:lnTo>
                    <a:pt x="1014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77" y="476"/>
                  </a:lnTo>
                  <a:lnTo>
                    <a:pt x="1077" y="476"/>
                  </a:lnTo>
                  <a:close/>
                  <a:moveTo>
                    <a:pt x="1806" y="1110"/>
                  </a:moveTo>
                  <a:cubicBezTo>
                    <a:pt x="1870" y="1173"/>
                    <a:pt x="1996" y="1110"/>
                    <a:pt x="1996" y="1015"/>
                  </a:cubicBezTo>
                  <a:cubicBezTo>
                    <a:pt x="1996" y="1015"/>
                    <a:pt x="1965" y="983"/>
                    <a:pt x="1965" y="983"/>
                  </a:cubicBezTo>
                  <a:lnTo>
                    <a:pt x="1965" y="951"/>
                  </a:lnTo>
                  <a:lnTo>
                    <a:pt x="1965" y="951"/>
                  </a:lnTo>
                  <a:lnTo>
                    <a:pt x="1933" y="951"/>
                  </a:lnTo>
                  <a:lnTo>
                    <a:pt x="1933" y="920"/>
                  </a:lnTo>
                  <a:lnTo>
                    <a:pt x="1933" y="920"/>
                  </a:lnTo>
                  <a:lnTo>
                    <a:pt x="1901" y="920"/>
                  </a:lnTo>
                  <a:lnTo>
                    <a:pt x="1901" y="888"/>
                  </a:lnTo>
                  <a:lnTo>
                    <a:pt x="1901" y="888"/>
                  </a:lnTo>
                  <a:lnTo>
                    <a:pt x="1901" y="888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70" y="825"/>
                  </a:lnTo>
                  <a:lnTo>
                    <a:pt x="1838" y="825"/>
                  </a:lnTo>
                  <a:lnTo>
                    <a:pt x="1838" y="825"/>
                  </a:lnTo>
                  <a:lnTo>
                    <a:pt x="1838" y="793"/>
                  </a:lnTo>
                  <a:lnTo>
                    <a:pt x="1806" y="793"/>
                  </a:lnTo>
                  <a:lnTo>
                    <a:pt x="1806" y="793"/>
                  </a:lnTo>
                  <a:lnTo>
                    <a:pt x="1806" y="761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75" y="730"/>
                  </a:lnTo>
                  <a:lnTo>
                    <a:pt x="1743" y="730"/>
                  </a:lnTo>
                  <a:lnTo>
                    <a:pt x="1743" y="730"/>
                  </a:lnTo>
                  <a:lnTo>
                    <a:pt x="1743" y="698"/>
                  </a:lnTo>
                  <a:lnTo>
                    <a:pt x="1711" y="698"/>
                  </a:lnTo>
                  <a:lnTo>
                    <a:pt x="1711" y="698"/>
                  </a:lnTo>
                  <a:lnTo>
                    <a:pt x="1711" y="666"/>
                  </a:lnTo>
                  <a:lnTo>
                    <a:pt x="1679" y="666"/>
                  </a:lnTo>
                  <a:lnTo>
                    <a:pt x="1679" y="666"/>
                  </a:lnTo>
                  <a:cubicBezTo>
                    <a:pt x="1648" y="635"/>
                    <a:pt x="1584" y="635"/>
                    <a:pt x="1553" y="666"/>
                  </a:cubicBezTo>
                  <a:cubicBezTo>
                    <a:pt x="1521" y="698"/>
                    <a:pt x="1521" y="761"/>
                    <a:pt x="1553" y="825"/>
                  </a:cubicBezTo>
                  <a:lnTo>
                    <a:pt x="1553" y="825"/>
                  </a:lnTo>
                  <a:lnTo>
                    <a:pt x="1553" y="825"/>
                  </a:lnTo>
                  <a:lnTo>
                    <a:pt x="1584" y="825"/>
                  </a:lnTo>
                  <a:lnTo>
                    <a:pt x="1584" y="856"/>
                  </a:lnTo>
                  <a:lnTo>
                    <a:pt x="1584" y="856"/>
                  </a:lnTo>
                  <a:lnTo>
                    <a:pt x="1616" y="856"/>
                  </a:lnTo>
                  <a:lnTo>
                    <a:pt x="1616" y="856"/>
                  </a:lnTo>
                  <a:lnTo>
                    <a:pt x="1616" y="888"/>
                  </a:lnTo>
                  <a:lnTo>
                    <a:pt x="1648" y="888"/>
                  </a:lnTo>
                  <a:lnTo>
                    <a:pt x="1648" y="888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79" y="920"/>
                  </a:lnTo>
                  <a:lnTo>
                    <a:pt x="1679" y="951"/>
                  </a:lnTo>
                  <a:lnTo>
                    <a:pt x="1679" y="951"/>
                  </a:lnTo>
                  <a:lnTo>
                    <a:pt x="1711" y="951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75" y="1047"/>
                  </a:lnTo>
                  <a:lnTo>
                    <a:pt x="1775" y="1047"/>
                  </a:lnTo>
                  <a:lnTo>
                    <a:pt x="1775" y="1047"/>
                  </a:lnTo>
                  <a:lnTo>
                    <a:pt x="1775" y="1078"/>
                  </a:lnTo>
                  <a:lnTo>
                    <a:pt x="1806" y="1078"/>
                  </a:lnTo>
                  <a:lnTo>
                    <a:pt x="1806" y="1078"/>
                  </a:lnTo>
                  <a:close/>
                  <a:moveTo>
                    <a:pt x="2218" y="1965"/>
                  </a:moveTo>
                  <a:cubicBezTo>
                    <a:pt x="2250" y="2061"/>
                    <a:pt x="2408" y="2061"/>
                    <a:pt x="2408" y="1934"/>
                  </a:cubicBezTo>
                  <a:cubicBezTo>
                    <a:pt x="2408" y="1934"/>
                    <a:pt x="2408" y="1934"/>
                    <a:pt x="2408" y="1902"/>
                  </a:cubicBezTo>
                  <a:lnTo>
                    <a:pt x="2408" y="1902"/>
                  </a:lnTo>
                  <a:lnTo>
                    <a:pt x="2408" y="1902"/>
                  </a:lnTo>
                  <a:lnTo>
                    <a:pt x="2408" y="1870"/>
                  </a:lnTo>
                  <a:lnTo>
                    <a:pt x="2377" y="1870"/>
                  </a:lnTo>
                  <a:lnTo>
                    <a:pt x="2377" y="1839"/>
                  </a:lnTo>
                  <a:lnTo>
                    <a:pt x="2377" y="1839"/>
                  </a:lnTo>
                  <a:lnTo>
                    <a:pt x="2377" y="1807"/>
                  </a:lnTo>
                  <a:lnTo>
                    <a:pt x="2377" y="1807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4"/>
                  </a:lnTo>
                  <a:lnTo>
                    <a:pt x="2345" y="1744"/>
                  </a:lnTo>
                  <a:lnTo>
                    <a:pt x="2345" y="1744"/>
                  </a:lnTo>
                  <a:lnTo>
                    <a:pt x="2345" y="1712"/>
                  </a:lnTo>
                  <a:lnTo>
                    <a:pt x="2345" y="1712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9"/>
                  </a:lnTo>
                  <a:lnTo>
                    <a:pt x="2313" y="1649"/>
                  </a:lnTo>
                  <a:lnTo>
                    <a:pt x="2313" y="1617"/>
                  </a:lnTo>
                  <a:lnTo>
                    <a:pt x="2313" y="1617"/>
                  </a:lnTo>
                  <a:lnTo>
                    <a:pt x="2313" y="1585"/>
                  </a:lnTo>
                  <a:lnTo>
                    <a:pt x="2313" y="1585"/>
                  </a:lnTo>
                  <a:lnTo>
                    <a:pt x="2313" y="1585"/>
                  </a:lnTo>
                  <a:lnTo>
                    <a:pt x="2282" y="1554"/>
                  </a:lnTo>
                  <a:lnTo>
                    <a:pt x="2282" y="1554"/>
                  </a:lnTo>
                  <a:lnTo>
                    <a:pt x="2282" y="1522"/>
                  </a:lnTo>
                  <a:lnTo>
                    <a:pt x="2282" y="1522"/>
                  </a:lnTo>
                  <a:cubicBezTo>
                    <a:pt x="2250" y="1427"/>
                    <a:pt x="2091" y="1458"/>
                    <a:pt x="2091" y="1554"/>
                  </a:cubicBezTo>
                  <a:cubicBezTo>
                    <a:pt x="2091" y="1585"/>
                    <a:pt x="2091" y="1585"/>
                    <a:pt x="2091" y="1585"/>
                  </a:cubicBezTo>
                  <a:lnTo>
                    <a:pt x="2091" y="1617"/>
                  </a:lnTo>
                  <a:lnTo>
                    <a:pt x="2091" y="1617"/>
                  </a:lnTo>
                  <a:lnTo>
                    <a:pt x="2091" y="1617"/>
                  </a:lnTo>
                  <a:lnTo>
                    <a:pt x="2123" y="1649"/>
                  </a:lnTo>
                  <a:lnTo>
                    <a:pt x="2123" y="1649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712"/>
                  </a:lnTo>
                  <a:lnTo>
                    <a:pt x="2155" y="1712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55" y="1807"/>
                  </a:lnTo>
                  <a:lnTo>
                    <a:pt x="2186" y="1807"/>
                  </a:lnTo>
                  <a:lnTo>
                    <a:pt x="2186" y="1839"/>
                  </a:lnTo>
                  <a:lnTo>
                    <a:pt x="2186" y="1839"/>
                  </a:lnTo>
                  <a:lnTo>
                    <a:pt x="2186" y="1870"/>
                  </a:lnTo>
                  <a:lnTo>
                    <a:pt x="2186" y="1870"/>
                  </a:lnTo>
                  <a:lnTo>
                    <a:pt x="2186" y="1870"/>
                  </a:lnTo>
                  <a:lnTo>
                    <a:pt x="2186" y="1902"/>
                  </a:lnTo>
                  <a:lnTo>
                    <a:pt x="2186" y="1902"/>
                  </a:lnTo>
                  <a:lnTo>
                    <a:pt x="2186" y="1934"/>
                  </a:lnTo>
                  <a:lnTo>
                    <a:pt x="2218" y="1934"/>
                  </a:lnTo>
                  <a:lnTo>
                    <a:pt x="2218" y="1965"/>
                  </a:lnTo>
                  <a:close/>
                  <a:moveTo>
                    <a:pt x="2218" y="2916"/>
                  </a:moveTo>
                  <a:cubicBezTo>
                    <a:pt x="2186" y="3011"/>
                    <a:pt x="2345" y="3075"/>
                    <a:pt x="2408" y="2979"/>
                  </a:cubicBezTo>
                  <a:cubicBezTo>
                    <a:pt x="2408" y="2979"/>
                    <a:pt x="2408" y="2979"/>
                    <a:pt x="2408" y="2948"/>
                  </a:cubicBezTo>
                  <a:lnTo>
                    <a:pt x="2408" y="2948"/>
                  </a:lnTo>
                  <a:lnTo>
                    <a:pt x="2408" y="2948"/>
                  </a:lnTo>
                  <a:lnTo>
                    <a:pt x="2408" y="2916"/>
                  </a:lnTo>
                  <a:lnTo>
                    <a:pt x="2440" y="2916"/>
                  </a:lnTo>
                  <a:lnTo>
                    <a:pt x="2440" y="2884"/>
                  </a:lnTo>
                  <a:lnTo>
                    <a:pt x="2440" y="2884"/>
                  </a:lnTo>
                  <a:lnTo>
                    <a:pt x="2440" y="2853"/>
                  </a:lnTo>
                  <a:lnTo>
                    <a:pt x="2440" y="2853"/>
                  </a:lnTo>
                  <a:lnTo>
                    <a:pt x="2440" y="2821"/>
                  </a:lnTo>
                  <a:lnTo>
                    <a:pt x="2440" y="2821"/>
                  </a:lnTo>
                  <a:lnTo>
                    <a:pt x="2440" y="2789"/>
                  </a:lnTo>
                  <a:lnTo>
                    <a:pt x="2440" y="2789"/>
                  </a:lnTo>
                  <a:lnTo>
                    <a:pt x="2440" y="2758"/>
                  </a:lnTo>
                  <a:lnTo>
                    <a:pt x="2440" y="2758"/>
                  </a:lnTo>
                  <a:lnTo>
                    <a:pt x="2440" y="2726"/>
                  </a:lnTo>
                  <a:lnTo>
                    <a:pt x="2440" y="2726"/>
                  </a:lnTo>
                  <a:lnTo>
                    <a:pt x="2440" y="2694"/>
                  </a:lnTo>
                  <a:lnTo>
                    <a:pt x="2440" y="2694"/>
                  </a:lnTo>
                  <a:lnTo>
                    <a:pt x="2440" y="2663"/>
                  </a:lnTo>
                  <a:lnTo>
                    <a:pt x="2472" y="2663"/>
                  </a:lnTo>
                  <a:lnTo>
                    <a:pt x="2472" y="2631"/>
                  </a:lnTo>
                  <a:lnTo>
                    <a:pt x="2472" y="2631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8"/>
                  </a:lnTo>
                  <a:lnTo>
                    <a:pt x="2472" y="2568"/>
                  </a:lnTo>
                  <a:lnTo>
                    <a:pt x="2472" y="2536"/>
                  </a:lnTo>
                  <a:lnTo>
                    <a:pt x="2472" y="2536"/>
                  </a:lnTo>
                  <a:cubicBezTo>
                    <a:pt x="2472" y="2441"/>
                    <a:pt x="2345" y="2409"/>
                    <a:pt x="2282" y="2472"/>
                  </a:cubicBezTo>
                  <a:cubicBezTo>
                    <a:pt x="2282" y="2504"/>
                    <a:pt x="2250" y="2504"/>
                    <a:pt x="2250" y="2536"/>
                  </a:cubicBezTo>
                  <a:lnTo>
                    <a:pt x="2250" y="2536"/>
                  </a:lnTo>
                  <a:lnTo>
                    <a:pt x="2250" y="2568"/>
                  </a:lnTo>
                  <a:lnTo>
                    <a:pt x="2250" y="2568"/>
                  </a:lnTo>
                  <a:lnTo>
                    <a:pt x="2250" y="2599"/>
                  </a:lnTo>
                  <a:lnTo>
                    <a:pt x="2250" y="2599"/>
                  </a:lnTo>
                  <a:lnTo>
                    <a:pt x="2250" y="2599"/>
                  </a:lnTo>
                  <a:lnTo>
                    <a:pt x="2250" y="2631"/>
                  </a:lnTo>
                  <a:lnTo>
                    <a:pt x="2250" y="2631"/>
                  </a:lnTo>
                  <a:lnTo>
                    <a:pt x="2250" y="2663"/>
                  </a:lnTo>
                  <a:lnTo>
                    <a:pt x="2250" y="2663"/>
                  </a:lnTo>
                  <a:lnTo>
                    <a:pt x="2250" y="2694"/>
                  </a:lnTo>
                  <a:lnTo>
                    <a:pt x="2250" y="2694"/>
                  </a:lnTo>
                  <a:lnTo>
                    <a:pt x="2250" y="2726"/>
                  </a:lnTo>
                  <a:lnTo>
                    <a:pt x="2250" y="2726"/>
                  </a:lnTo>
                  <a:lnTo>
                    <a:pt x="2250" y="2758"/>
                  </a:lnTo>
                  <a:lnTo>
                    <a:pt x="2250" y="2758"/>
                  </a:lnTo>
                  <a:lnTo>
                    <a:pt x="2250" y="2758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18" y="2853"/>
                  </a:lnTo>
                  <a:lnTo>
                    <a:pt x="2218" y="2853"/>
                  </a:lnTo>
                  <a:lnTo>
                    <a:pt x="2218" y="2853"/>
                  </a:lnTo>
                  <a:lnTo>
                    <a:pt x="2218" y="2884"/>
                  </a:lnTo>
                  <a:lnTo>
                    <a:pt x="2218" y="2884"/>
                  </a:lnTo>
                  <a:lnTo>
                    <a:pt x="2218" y="2916"/>
                  </a:lnTo>
                  <a:close/>
                  <a:moveTo>
                    <a:pt x="1838" y="3772"/>
                  </a:moveTo>
                  <a:cubicBezTo>
                    <a:pt x="1775" y="3867"/>
                    <a:pt x="1901" y="3993"/>
                    <a:pt x="1996" y="3930"/>
                  </a:cubicBezTo>
                  <a:cubicBezTo>
                    <a:pt x="1996" y="3930"/>
                    <a:pt x="1996" y="3898"/>
                    <a:pt x="1996" y="3898"/>
                  </a:cubicBezTo>
                  <a:lnTo>
                    <a:pt x="1996" y="3898"/>
                  </a:lnTo>
                  <a:lnTo>
                    <a:pt x="2028" y="3867"/>
                  </a:lnTo>
                  <a:lnTo>
                    <a:pt x="2028" y="3867"/>
                  </a:lnTo>
                  <a:lnTo>
                    <a:pt x="2028" y="3867"/>
                  </a:lnTo>
                  <a:lnTo>
                    <a:pt x="2028" y="3835"/>
                  </a:lnTo>
                  <a:lnTo>
                    <a:pt x="2060" y="3835"/>
                  </a:lnTo>
                  <a:lnTo>
                    <a:pt x="2060" y="3803"/>
                  </a:lnTo>
                  <a:lnTo>
                    <a:pt x="2060" y="3803"/>
                  </a:lnTo>
                  <a:lnTo>
                    <a:pt x="2091" y="3803"/>
                  </a:lnTo>
                  <a:lnTo>
                    <a:pt x="2091" y="3772"/>
                  </a:lnTo>
                  <a:lnTo>
                    <a:pt x="2091" y="3772"/>
                  </a:lnTo>
                  <a:lnTo>
                    <a:pt x="2091" y="3740"/>
                  </a:lnTo>
                  <a:lnTo>
                    <a:pt x="2123" y="3740"/>
                  </a:lnTo>
                  <a:lnTo>
                    <a:pt x="2123" y="3740"/>
                  </a:lnTo>
                  <a:lnTo>
                    <a:pt x="2123" y="3708"/>
                  </a:lnTo>
                  <a:lnTo>
                    <a:pt x="2123" y="3708"/>
                  </a:lnTo>
                  <a:lnTo>
                    <a:pt x="2123" y="3677"/>
                  </a:lnTo>
                  <a:lnTo>
                    <a:pt x="2155" y="3677"/>
                  </a:lnTo>
                  <a:lnTo>
                    <a:pt x="2155" y="3677"/>
                  </a:lnTo>
                  <a:lnTo>
                    <a:pt x="2155" y="3645"/>
                  </a:lnTo>
                  <a:lnTo>
                    <a:pt x="2155" y="3645"/>
                  </a:lnTo>
                  <a:lnTo>
                    <a:pt x="2186" y="3613"/>
                  </a:lnTo>
                  <a:lnTo>
                    <a:pt x="2186" y="3613"/>
                  </a:lnTo>
                  <a:lnTo>
                    <a:pt x="2186" y="3613"/>
                  </a:lnTo>
                  <a:lnTo>
                    <a:pt x="2186" y="3582"/>
                  </a:lnTo>
                  <a:lnTo>
                    <a:pt x="2186" y="3582"/>
                  </a:lnTo>
                  <a:lnTo>
                    <a:pt x="2218" y="3550"/>
                  </a:lnTo>
                  <a:lnTo>
                    <a:pt x="2218" y="3550"/>
                  </a:lnTo>
                  <a:lnTo>
                    <a:pt x="2218" y="3550"/>
                  </a:lnTo>
                  <a:cubicBezTo>
                    <a:pt x="2250" y="3455"/>
                    <a:pt x="2155" y="3360"/>
                    <a:pt x="2060" y="3423"/>
                  </a:cubicBezTo>
                  <a:cubicBezTo>
                    <a:pt x="2060" y="3423"/>
                    <a:pt x="2028" y="3455"/>
                    <a:pt x="2028" y="3455"/>
                  </a:cubicBezTo>
                  <a:lnTo>
                    <a:pt x="2028" y="3455"/>
                  </a:lnTo>
                  <a:lnTo>
                    <a:pt x="2028" y="3455"/>
                  </a:lnTo>
                  <a:lnTo>
                    <a:pt x="2028" y="3486"/>
                  </a:lnTo>
                  <a:lnTo>
                    <a:pt x="2028" y="3486"/>
                  </a:lnTo>
                  <a:lnTo>
                    <a:pt x="1996" y="3518"/>
                  </a:lnTo>
                  <a:lnTo>
                    <a:pt x="1996" y="3518"/>
                  </a:lnTo>
                  <a:lnTo>
                    <a:pt x="1996" y="3518"/>
                  </a:lnTo>
                  <a:lnTo>
                    <a:pt x="1996" y="3550"/>
                  </a:lnTo>
                  <a:lnTo>
                    <a:pt x="1996" y="3550"/>
                  </a:lnTo>
                  <a:lnTo>
                    <a:pt x="1965" y="3582"/>
                  </a:lnTo>
                  <a:lnTo>
                    <a:pt x="1965" y="3582"/>
                  </a:lnTo>
                  <a:lnTo>
                    <a:pt x="1965" y="3582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33" y="3613"/>
                  </a:lnTo>
                  <a:lnTo>
                    <a:pt x="1933" y="3645"/>
                  </a:lnTo>
                  <a:lnTo>
                    <a:pt x="1933" y="3645"/>
                  </a:lnTo>
                  <a:lnTo>
                    <a:pt x="1933" y="3677"/>
                  </a:lnTo>
                  <a:lnTo>
                    <a:pt x="1901" y="3677"/>
                  </a:lnTo>
                  <a:lnTo>
                    <a:pt x="1901" y="3677"/>
                  </a:lnTo>
                  <a:lnTo>
                    <a:pt x="1901" y="3708"/>
                  </a:lnTo>
                  <a:lnTo>
                    <a:pt x="1901" y="3708"/>
                  </a:lnTo>
                  <a:lnTo>
                    <a:pt x="1870" y="3708"/>
                  </a:lnTo>
                  <a:lnTo>
                    <a:pt x="1870" y="3740"/>
                  </a:lnTo>
                  <a:lnTo>
                    <a:pt x="1870" y="3740"/>
                  </a:lnTo>
                  <a:lnTo>
                    <a:pt x="1870" y="3740"/>
                  </a:lnTo>
                  <a:lnTo>
                    <a:pt x="1870" y="3772"/>
                  </a:lnTo>
                  <a:lnTo>
                    <a:pt x="1838" y="3772"/>
                  </a:lnTo>
                  <a:close/>
                  <a:moveTo>
                    <a:pt x="1141" y="4437"/>
                  </a:moveTo>
                  <a:cubicBezTo>
                    <a:pt x="1046" y="4469"/>
                    <a:pt x="1077" y="4627"/>
                    <a:pt x="1204" y="4627"/>
                  </a:cubicBezTo>
                  <a:cubicBezTo>
                    <a:pt x="1204" y="4596"/>
                    <a:pt x="1236" y="4596"/>
                    <a:pt x="1236" y="4596"/>
                  </a:cubicBezTo>
                  <a:lnTo>
                    <a:pt x="1236" y="4596"/>
                  </a:lnTo>
                  <a:lnTo>
                    <a:pt x="1268" y="4596"/>
                  </a:lnTo>
                  <a:lnTo>
                    <a:pt x="1268" y="4564"/>
                  </a:lnTo>
                  <a:lnTo>
                    <a:pt x="1299" y="4564"/>
                  </a:lnTo>
                  <a:lnTo>
                    <a:pt x="1299" y="4564"/>
                  </a:lnTo>
                  <a:lnTo>
                    <a:pt x="1299" y="4564"/>
                  </a:lnTo>
                  <a:lnTo>
                    <a:pt x="1331" y="4532"/>
                  </a:lnTo>
                  <a:lnTo>
                    <a:pt x="1331" y="4532"/>
                  </a:lnTo>
                  <a:lnTo>
                    <a:pt x="1363" y="4532"/>
                  </a:lnTo>
                  <a:lnTo>
                    <a:pt x="1363" y="4532"/>
                  </a:lnTo>
                  <a:lnTo>
                    <a:pt x="1363" y="4500"/>
                  </a:lnTo>
                  <a:lnTo>
                    <a:pt x="1394" y="4500"/>
                  </a:lnTo>
                  <a:lnTo>
                    <a:pt x="1394" y="4500"/>
                  </a:lnTo>
                  <a:lnTo>
                    <a:pt x="1426" y="4500"/>
                  </a:lnTo>
                  <a:lnTo>
                    <a:pt x="1426" y="4469"/>
                  </a:lnTo>
                  <a:lnTo>
                    <a:pt x="1426" y="4469"/>
                  </a:lnTo>
                  <a:lnTo>
                    <a:pt x="1458" y="4469"/>
                  </a:lnTo>
                  <a:lnTo>
                    <a:pt x="1458" y="4437"/>
                  </a:lnTo>
                  <a:lnTo>
                    <a:pt x="1458" y="4437"/>
                  </a:lnTo>
                  <a:lnTo>
                    <a:pt x="1489" y="4437"/>
                  </a:lnTo>
                  <a:lnTo>
                    <a:pt x="1489" y="4437"/>
                  </a:lnTo>
                  <a:lnTo>
                    <a:pt x="1521" y="4405"/>
                  </a:lnTo>
                  <a:lnTo>
                    <a:pt x="1521" y="4405"/>
                  </a:lnTo>
                  <a:lnTo>
                    <a:pt x="1521" y="4405"/>
                  </a:lnTo>
                  <a:lnTo>
                    <a:pt x="1553" y="4374"/>
                  </a:lnTo>
                  <a:lnTo>
                    <a:pt x="1553" y="4374"/>
                  </a:lnTo>
                  <a:lnTo>
                    <a:pt x="1553" y="4374"/>
                  </a:lnTo>
                  <a:lnTo>
                    <a:pt x="1584" y="4374"/>
                  </a:lnTo>
                  <a:cubicBezTo>
                    <a:pt x="1648" y="4279"/>
                    <a:pt x="1584" y="4184"/>
                    <a:pt x="1489" y="4184"/>
                  </a:cubicBezTo>
                  <a:cubicBezTo>
                    <a:pt x="1489" y="4184"/>
                    <a:pt x="1458" y="4184"/>
                    <a:pt x="1458" y="4215"/>
                  </a:cubicBezTo>
                  <a:lnTo>
                    <a:pt x="1426" y="4215"/>
                  </a:lnTo>
                  <a:lnTo>
                    <a:pt x="1426" y="4215"/>
                  </a:lnTo>
                  <a:lnTo>
                    <a:pt x="1426" y="4247"/>
                  </a:lnTo>
                  <a:lnTo>
                    <a:pt x="1394" y="4247"/>
                  </a:lnTo>
                  <a:lnTo>
                    <a:pt x="1394" y="4247"/>
                  </a:lnTo>
                  <a:lnTo>
                    <a:pt x="1394" y="4247"/>
                  </a:lnTo>
                  <a:lnTo>
                    <a:pt x="1363" y="4279"/>
                  </a:lnTo>
                  <a:lnTo>
                    <a:pt x="1363" y="4279"/>
                  </a:lnTo>
                  <a:lnTo>
                    <a:pt x="1363" y="4279"/>
                  </a:lnTo>
                  <a:lnTo>
                    <a:pt x="1331" y="4279"/>
                  </a:lnTo>
                  <a:lnTo>
                    <a:pt x="1331" y="4310"/>
                  </a:lnTo>
                  <a:lnTo>
                    <a:pt x="1331" y="4310"/>
                  </a:lnTo>
                  <a:lnTo>
                    <a:pt x="1299" y="4310"/>
                  </a:lnTo>
                  <a:lnTo>
                    <a:pt x="1299" y="4310"/>
                  </a:lnTo>
                  <a:lnTo>
                    <a:pt x="1299" y="4342"/>
                  </a:lnTo>
                  <a:lnTo>
                    <a:pt x="1268" y="4342"/>
                  </a:lnTo>
                  <a:lnTo>
                    <a:pt x="1268" y="4342"/>
                  </a:lnTo>
                  <a:lnTo>
                    <a:pt x="1268" y="4342"/>
                  </a:lnTo>
                  <a:lnTo>
                    <a:pt x="1236" y="4374"/>
                  </a:lnTo>
                  <a:lnTo>
                    <a:pt x="1236" y="4374"/>
                  </a:lnTo>
                  <a:lnTo>
                    <a:pt x="1204" y="4374"/>
                  </a:lnTo>
                  <a:lnTo>
                    <a:pt x="1204" y="4374"/>
                  </a:lnTo>
                  <a:lnTo>
                    <a:pt x="1204" y="4405"/>
                  </a:lnTo>
                  <a:lnTo>
                    <a:pt x="1172" y="4405"/>
                  </a:lnTo>
                  <a:lnTo>
                    <a:pt x="1172" y="4405"/>
                  </a:lnTo>
                  <a:lnTo>
                    <a:pt x="1172" y="4405"/>
                  </a:lnTo>
                  <a:lnTo>
                    <a:pt x="1141" y="4405"/>
                  </a:lnTo>
                  <a:close/>
                  <a:moveTo>
                    <a:pt x="222" y="4722"/>
                  </a:moveTo>
                  <a:cubicBezTo>
                    <a:pt x="127" y="4722"/>
                    <a:pt x="95" y="4881"/>
                    <a:pt x="222" y="4912"/>
                  </a:cubicBezTo>
                  <a:cubicBezTo>
                    <a:pt x="222" y="4912"/>
                    <a:pt x="254" y="4912"/>
                    <a:pt x="254" y="4912"/>
                  </a:cubicBezTo>
                  <a:lnTo>
                    <a:pt x="254" y="4912"/>
                  </a:lnTo>
                  <a:lnTo>
                    <a:pt x="285" y="4912"/>
                  </a:lnTo>
                  <a:lnTo>
                    <a:pt x="285" y="4912"/>
                  </a:lnTo>
                  <a:lnTo>
                    <a:pt x="317" y="4912"/>
                  </a:lnTo>
                  <a:lnTo>
                    <a:pt x="317" y="4912"/>
                  </a:lnTo>
                  <a:lnTo>
                    <a:pt x="349" y="4912"/>
                  </a:lnTo>
                  <a:lnTo>
                    <a:pt x="349" y="4912"/>
                  </a:lnTo>
                  <a:lnTo>
                    <a:pt x="380" y="4912"/>
                  </a:lnTo>
                  <a:lnTo>
                    <a:pt x="380" y="4912"/>
                  </a:lnTo>
                  <a:lnTo>
                    <a:pt x="412" y="4912"/>
                  </a:lnTo>
                  <a:lnTo>
                    <a:pt x="412" y="4912"/>
                  </a:lnTo>
                  <a:lnTo>
                    <a:pt x="444" y="4881"/>
                  </a:lnTo>
                  <a:lnTo>
                    <a:pt x="444" y="4881"/>
                  </a:lnTo>
                  <a:lnTo>
                    <a:pt x="475" y="4881"/>
                  </a:lnTo>
                  <a:lnTo>
                    <a:pt x="475" y="4881"/>
                  </a:lnTo>
                  <a:lnTo>
                    <a:pt x="507" y="4881"/>
                  </a:lnTo>
                  <a:lnTo>
                    <a:pt x="507" y="4881"/>
                  </a:lnTo>
                  <a:lnTo>
                    <a:pt x="539" y="4881"/>
                  </a:lnTo>
                  <a:lnTo>
                    <a:pt x="539" y="4881"/>
                  </a:lnTo>
                  <a:lnTo>
                    <a:pt x="570" y="4881"/>
                  </a:lnTo>
                  <a:lnTo>
                    <a:pt x="570" y="4881"/>
                  </a:lnTo>
                  <a:lnTo>
                    <a:pt x="602" y="4849"/>
                  </a:lnTo>
                  <a:lnTo>
                    <a:pt x="602" y="4849"/>
                  </a:lnTo>
                  <a:lnTo>
                    <a:pt x="634" y="4849"/>
                  </a:lnTo>
                  <a:lnTo>
                    <a:pt x="634" y="4849"/>
                  </a:lnTo>
                  <a:lnTo>
                    <a:pt x="634" y="4849"/>
                  </a:lnTo>
                  <a:lnTo>
                    <a:pt x="665" y="4849"/>
                  </a:lnTo>
                  <a:cubicBezTo>
                    <a:pt x="761" y="4817"/>
                    <a:pt x="761" y="4659"/>
                    <a:pt x="634" y="4659"/>
                  </a:cubicBezTo>
                  <a:cubicBezTo>
                    <a:pt x="634" y="4659"/>
                    <a:pt x="634" y="4659"/>
                    <a:pt x="602" y="4659"/>
                  </a:cubicBezTo>
                  <a:lnTo>
                    <a:pt x="602" y="4659"/>
                  </a:lnTo>
                  <a:lnTo>
                    <a:pt x="570" y="4659"/>
                  </a:lnTo>
                  <a:lnTo>
                    <a:pt x="570" y="4659"/>
                  </a:lnTo>
                  <a:lnTo>
                    <a:pt x="570" y="4659"/>
                  </a:lnTo>
                  <a:lnTo>
                    <a:pt x="539" y="4659"/>
                  </a:lnTo>
                  <a:lnTo>
                    <a:pt x="539" y="4659"/>
                  </a:lnTo>
                  <a:lnTo>
                    <a:pt x="507" y="4691"/>
                  </a:lnTo>
                  <a:lnTo>
                    <a:pt x="507" y="4691"/>
                  </a:lnTo>
                  <a:lnTo>
                    <a:pt x="475" y="4691"/>
                  </a:lnTo>
                  <a:lnTo>
                    <a:pt x="475" y="4691"/>
                  </a:lnTo>
                  <a:lnTo>
                    <a:pt x="444" y="4691"/>
                  </a:lnTo>
                  <a:lnTo>
                    <a:pt x="444" y="4691"/>
                  </a:lnTo>
                  <a:lnTo>
                    <a:pt x="444" y="4691"/>
                  </a:lnTo>
                  <a:lnTo>
                    <a:pt x="412" y="4691"/>
                  </a:lnTo>
                  <a:lnTo>
                    <a:pt x="412" y="4691"/>
                  </a:lnTo>
                  <a:lnTo>
                    <a:pt x="380" y="4691"/>
                  </a:lnTo>
                  <a:lnTo>
                    <a:pt x="380" y="4691"/>
                  </a:lnTo>
                  <a:lnTo>
                    <a:pt x="349" y="4691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22"/>
                  </a:lnTo>
                  <a:lnTo>
                    <a:pt x="285" y="4722"/>
                  </a:lnTo>
                  <a:lnTo>
                    <a:pt x="285" y="4722"/>
                  </a:lnTo>
                  <a:lnTo>
                    <a:pt x="285" y="4722"/>
                  </a:lnTo>
                  <a:lnTo>
                    <a:pt x="254" y="4722"/>
                  </a:lnTo>
                  <a:lnTo>
                    <a:pt x="254" y="4722"/>
                  </a:lnTo>
                  <a:close/>
                  <a:moveTo>
                    <a:pt x="0" y="191"/>
                  </a:moveTo>
                  <a:lnTo>
                    <a:pt x="32" y="191"/>
                  </a:lnTo>
                  <a:lnTo>
                    <a:pt x="32" y="191"/>
                  </a:lnTo>
                  <a:lnTo>
                    <a:pt x="63" y="191"/>
                  </a:lnTo>
                  <a:lnTo>
                    <a:pt x="63" y="191"/>
                  </a:lnTo>
                  <a:lnTo>
                    <a:pt x="95" y="191"/>
                  </a:lnTo>
                  <a:lnTo>
                    <a:pt x="95" y="191"/>
                  </a:lnTo>
                  <a:lnTo>
                    <a:pt x="127" y="191"/>
                  </a:lnTo>
                  <a:lnTo>
                    <a:pt x="127" y="191"/>
                  </a:lnTo>
                  <a:lnTo>
                    <a:pt x="158" y="191"/>
                  </a:lnTo>
                  <a:lnTo>
                    <a:pt x="158" y="191"/>
                  </a:lnTo>
                  <a:lnTo>
                    <a:pt x="158" y="191"/>
                  </a:lnTo>
                  <a:lnTo>
                    <a:pt x="190" y="191"/>
                  </a:lnTo>
                  <a:cubicBezTo>
                    <a:pt x="285" y="191"/>
                    <a:pt x="317" y="64"/>
                    <a:pt x="222" y="1"/>
                  </a:cubicBezTo>
                  <a:cubicBezTo>
                    <a:pt x="222" y="1"/>
                    <a:pt x="222" y="1"/>
                    <a:pt x="190" y="1"/>
                  </a:cubicBezTo>
                  <a:lnTo>
                    <a:pt x="190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91"/>
                  </a:lnTo>
                  <a:lnTo>
                    <a:pt x="0" y="19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849075" y="3861600"/>
              <a:ext cx="16650" cy="23775"/>
            </a:xfrm>
            <a:custGeom>
              <a:rect b="b" l="l" r="r" t="t"/>
              <a:pathLst>
                <a:path extrusionOk="0" h="951" w="666">
                  <a:moveTo>
                    <a:pt x="665" y="63"/>
                  </a:moveTo>
                  <a:lnTo>
                    <a:pt x="665" y="951"/>
                  </a:lnTo>
                  <a:lnTo>
                    <a:pt x="0" y="919"/>
                  </a:lnTo>
                  <a:lnTo>
                    <a:pt x="0" y="0"/>
                  </a:lnTo>
                  <a:cubicBezTo>
                    <a:pt x="222" y="0"/>
                    <a:pt x="444" y="32"/>
                    <a:pt x="665" y="63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901350" y="3895650"/>
              <a:ext cx="34075" cy="38050"/>
            </a:xfrm>
            <a:custGeom>
              <a:rect b="b" l="l" r="r" t="t"/>
              <a:pathLst>
                <a:path extrusionOk="0" h="1522" w="1363">
                  <a:moveTo>
                    <a:pt x="761" y="1"/>
                  </a:moveTo>
                  <a:lnTo>
                    <a:pt x="0" y="413"/>
                  </a:lnTo>
                  <a:lnTo>
                    <a:pt x="571" y="1522"/>
                  </a:lnTo>
                  <a:lnTo>
                    <a:pt x="1363" y="1110"/>
                  </a:lnTo>
                  <a:cubicBezTo>
                    <a:pt x="1236" y="698"/>
                    <a:pt x="1014" y="317"/>
                    <a:pt x="761" y="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2849075" y="4023975"/>
              <a:ext cx="15850" cy="22225"/>
            </a:xfrm>
            <a:custGeom>
              <a:rect b="b" l="l" r="r" t="t"/>
              <a:pathLst>
                <a:path extrusionOk="0" h="889" w="634">
                  <a:moveTo>
                    <a:pt x="0" y="1"/>
                  </a:moveTo>
                  <a:lnTo>
                    <a:pt x="634" y="1"/>
                  </a:lnTo>
                  <a:lnTo>
                    <a:pt x="634" y="825"/>
                  </a:lnTo>
                  <a:cubicBezTo>
                    <a:pt x="412" y="888"/>
                    <a:pt x="222" y="888"/>
                    <a:pt x="0" y="88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900550" y="3976450"/>
              <a:ext cx="34100" cy="37275"/>
            </a:xfrm>
            <a:custGeom>
              <a:rect b="b" l="l" r="r" t="t"/>
              <a:pathLst>
                <a:path extrusionOk="0" h="1491" w="1364">
                  <a:moveTo>
                    <a:pt x="730" y="1490"/>
                  </a:moveTo>
                  <a:lnTo>
                    <a:pt x="1" y="1078"/>
                  </a:lnTo>
                  <a:lnTo>
                    <a:pt x="603" y="1"/>
                  </a:lnTo>
                  <a:lnTo>
                    <a:pt x="1363" y="413"/>
                  </a:lnTo>
                  <a:cubicBezTo>
                    <a:pt x="1237" y="825"/>
                    <a:pt x="1015" y="1173"/>
                    <a:pt x="730" y="149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845900" y="3917050"/>
              <a:ext cx="39625" cy="38825"/>
            </a:xfrm>
            <a:custGeom>
              <a:rect b="b" l="l" r="r" t="t"/>
              <a:pathLst>
                <a:path extrusionOk="0" h="1553" w="1585">
                  <a:moveTo>
                    <a:pt x="824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36" y="475"/>
                    <a:pt x="856" y="190"/>
                    <a:pt x="824" y="0"/>
                  </a:cubicBezTo>
                  <a:cubicBezTo>
                    <a:pt x="697" y="254"/>
                    <a:pt x="444" y="349"/>
                    <a:pt x="285" y="666"/>
                  </a:cubicBezTo>
                  <a:cubicBezTo>
                    <a:pt x="0" y="1141"/>
                    <a:pt x="634" y="1553"/>
                    <a:pt x="792" y="1078"/>
                  </a:cubicBezTo>
                  <a:cubicBezTo>
                    <a:pt x="761" y="1236"/>
                    <a:pt x="697" y="1363"/>
                    <a:pt x="602" y="1426"/>
                  </a:cubicBezTo>
                  <a:lnTo>
                    <a:pt x="1014" y="1426"/>
                  </a:lnTo>
                  <a:cubicBezTo>
                    <a:pt x="888" y="1331"/>
                    <a:pt x="824" y="1204"/>
                    <a:pt x="824" y="1078"/>
                  </a:cubicBez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53025" y="3955850"/>
              <a:ext cx="26175" cy="34900"/>
            </a:xfrm>
            <a:custGeom>
              <a:rect b="b" l="l" r="r" t="t"/>
              <a:pathLst>
                <a:path extrusionOk="0" h="1396" w="1047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07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68425" y="3917825"/>
              <a:ext cx="189350" cy="189375"/>
            </a:xfrm>
            <a:custGeom>
              <a:rect b="b" l="l" r="r" t="t"/>
              <a:pathLst>
                <a:path extrusionOk="0" h="7575" w="7574">
                  <a:moveTo>
                    <a:pt x="1205" y="1"/>
                  </a:moveTo>
                  <a:lnTo>
                    <a:pt x="6338" y="1"/>
                  </a:lnTo>
                  <a:cubicBezTo>
                    <a:pt x="7003" y="1"/>
                    <a:pt x="7574" y="540"/>
                    <a:pt x="7574" y="1205"/>
                  </a:cubicBezTo>
                  <a:lnTo>
                    <a:pt x="7574" y="6370"/>
                  </a:lnTo>
                  <a:cubicBezTo>
                    <a:pt x="7574" y="7035"/>
                    <a:pt x="7003" y="7574"/>
                    <a:pt x="6338" y="7574"/>
                  </a:cubicBezTo>
                  <a:lnTo>
                    <a:pt x="1205" y="7574"/>
                  </a:lnTo>
                  <a:cubicBezTo>
                    <a:pt x="539" y="7574"/>
                    <a:pt x="1" y="7035"/>
                    <a:pt x="1" y="6370"/>
                  </a:cubicBezTo>
                  <a:lnTo>
                    <a:pt x="1" y="1205"/>
                  </a:lnTo>
                  <a:cubicBezTo>
                    <a:pt x="1" y="540"/>
                    <a:pt x="539" y="1"/>
                    <a:pt x="1205" y="1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62700" y="3917825"/>
              <a:ext cx="95075" cy="189375"/>
            </a:xfrm>
            <a:custGeom>
              <a:rect b="b" l="l" r="r" t="t"/>
              <a:pathLst>
                <a:path extrusionOk="0" h="7575" w="3803">
                  <a:moveTo>
                    <a:pt x="0" y="1"/>
                  </a:moveTo>
                  <a:lnTo>
                    <a:pt x="2567" y="1"/>
                  </a:lnTo>
                  <a:cubicBezTo>
                    <a:pt x="3232" y="1"/>
                    <a:pt x="3803" y="540"/>
                    <a:pt x="3803" y="1205"/>
                  </a:cubicBezTo>
                  <a:lnTo>
                    <a:pt x="3803" y="6370"/>
                  </a:lnTo>
                  <a:cubicBezTo>
                    <a:pt x="3803" y="7035"/>
                    <a:pt x="3232" y="7574"/>
                    <a:pt x="2567" y="7574"/>
                  </a:cubicBezTo>
                  <a:lnTo>
                    <a:pt x="0" y="7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092800" y="3938425"/>
              <a:ext cx="42800" cy="42025"/>
            </a:xfrm>
            <a:custGeom>
              <a:rect b="b" l="l" r="r" t="t"/>
              <a:pathLst>
                <a:path extrusionOk="0" h="1681" w="1712">
                  <a:moveTo>
                    <a:pt x="856" y="1680"/>
                  </a:moveTo>
                  <a:cubicBezTo>
                    <a:pt x="1331" y="1680"/>
                    <a:pt x="1712" y="1300"/>
                    <a:pt x="1712" y="856"/>
                  </a:cubicBezTo>
                  <a:cubicBezTo>
                    <a:pt x="1712" y="381"/>
                    <a:pt x="1331" y="1"/>
                    <a:pt x="856" y="1"/>
                  </a:cubicBezTo>
                  <a:cubicBezTo>
                    <a:pt x="381" y="1"/>
                    <a:pt x="0" y="381"/>
                    <a:pt x="0" y="856"/>
                  </a:cubicBezTo>
                  <a:cubicBezTo>
                    <a:pt x="0" y="1300"/>
                    <a:pt x="381" y="1680"/>
                    <a:pt x="856" y="168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3990600" y="4044575"/>
              <a:ext cx="42800" cy="42025"/>
            </a:xfrm>
            <a:custGeom>
              <a:rect b="b" l="l" r="r" t="t"/>
              <a:pathLst>
                <a:path extrusionOk="0" h="1681" w="1712">
                  <a:moveTo>
                    <a:pt x="856" y="1680"/>
                  </a:moveTo>
                  <a:cubicBezTo>
                    <a:pt x="1332" y="1680"/>
                    <a:pt x="1712" y="1300"/>
                    <a:pt x="1712" y="825"/>
                  </a:cubicBezTo>
                  <a:cubicBezTo>
                    <a:pt x="1712" y="381"/>
                    <a:pt x="1332" y="1"/>
                    <a:pt x="856" y="1"/>
                  </a:cubicBezTo>
                  <a:cubicBezTo>
                    <a:pt x="381" y="1"/>
                    <a:pt x="1" y="381"/>
                    <a:pt x="1" y="825"/>
                  </a:cubicBezTo>
                  <a:cubicBezTo>
                    <a:pt x="1" y="1300"/>
                    <a:pt x="381" y="1680"/>
                    <a:pt x="856" y="168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041300" y="3991500"/>
              <a:ext cx="42800" cy="42025"/>
            </a:xfrm>
            <a:custGeom>
              <a:rect b="b" l="l" r="r" t="t"/>
              <a:pathLst>
                <a:path extrusionOk="0" h="1681" w="1712">
                  <a:moveTo>
                    <a:pt x="856" y="1680"/>
                  </a:moveTo>
                  <a:cubicBezTo>
                    <a:pt x="1332" y="1680"/>
                    <a:pt x="1712" y="1300"/>
                    <a:pt x="1712" y="856"/>
                  </a:cubicBezTo>
                  <a:cubicBezTo>
                    <a:pt x="1712" y="381"/>
                    <a:pt x="1332" y="1"/>
                    <a:pt x="856" y="1"/>
                  </a:cubicBezTo>
                  <a:cubicBezTo>
                    <a:pt x="381" y="1"/>
                    <a:pt x="1" y="381"/>
                    <a:pt x="1" y="856"/>
                  </a:cubicBezTo>
                  <a:cubicBezTo>
                    <a:pt x="1" y="1300"/>
                    <a:pt x="381" y="1680"/>
                    <a:pt x="856" y="168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041300" y="3991500"/>
              <a:ext cx="21425" cy="42025"/>
            </a:xfrm>
            <a:custGeom>
              <a:rect b="b" l="l" r="r" t="t"/>
              <a:pathLst>
                <a:path extrusionOk="0" h="1681" w="857">
                  <a:moveTo>
                    <a:pt x="856" y="1"/>
                  </a:moveTo>
                  <a:lnTo>
                    <a:pt x="856" y="1"/>
                  </a:lnTo>
                  <a:lnTo>
                    <a:pt x="856" y="1680"/>
                  </a:lnTo>
                  <a:lnTo>
                    <a:pt x="856" y="1680"/>
                  </a:lnTo>
                  <a:cubicBezTo>
                    <a:pt x="381" y="1680"/>
                    <a:pt x="1" y="1300"/>
                    <a:pt x="1" y="856"/>
                  </a:cubicBezTo>
                  <a:cubicBezTo>
                    <a:pt x="1" y="381"/>
                    <a:pt x="381" y="1"/>
                    <a:pt x="856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767200" y="4090525"/>
              <a:ext cx="189375" cy="189375"/>
            </a:xfrm>
            <a:custGeom>
              <a:rect b="b" l="l" r="r" t="t"/>
              <a:pathLst>
                <a:path extrusionOk="0" h="7575" w="7575">
                  <a:moveTo>
                    <a:pt x="1205" y="1"/>
                  </a:moveTo>
                  <a:lnTo>
                    <a:pt x="6338" y="1"/>
                  </a:lnTo>
                  <a:cubicBezTo>
                    <a:pt x="7004" y="1"/>
                    <a:pt x="7574" y="539"/>
                    <a:pt x="7574" y="1205"/>
                  </a:cubicBezTo>
                  <a:lnTo>
                    <a:pt x="7574" y="6338"/>
                  </a:lnTo>
                  <a:cubicBezTo>
                    <a:pt x="7574" y="7004"/>
                    <a:pt x="7004" y="7574"/>
                    <a:pt x="6338" y="7574"/>
                  </a:cubicBezTo>
                  <a:lnTo>
                    <a:pt x="1205" y="7574"/>
                  </a:lnTo>
                  <a:cubicBezTo>
                    <a:pt x="540" y="7574"/>
                    <a:pt x="1" y="7004"/>
                    <a:pt x="1" y="6338"/>
                  </a:cubicBezTo>
                  <a:lnTo>
                    <a:pt x="1" y="1205"/>
                  </a:lnTo>
                  <a:cubicBezTo>
                    <a:pt x="1" y="539"/>
                    <a:pt x="540" y="1"/>
                    <a:pt x="1205" y="1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3861475" y="4090525"/>
              <a:ext cx="95100" cy="189375"/>
            </a:xfrm>
            <a:custGeom>
              <a:rect b="b" l="l" r="r" t="t"/>
              <a:pathLst>
                <a:path extrusionOk="0" h="7575" w="3804">
                  <a:moveTo>
                    <a:pt x="1" y="1"/>
                  </a:moveTo>
                  <a:lnTo>
                    <a:pt x="2567" y="1"/>
                  </a:lnTo>
                  <a:cubicBezTo>
                    <a:pt x="3233" y="1"/>
                    <a:pt x="3803" y="539"/>
                    <a:pt x="3803" y="1205"/>
                  </a:cubicBezTo>
                  <a:lnTo>
                    <a:pt x="3803" y="6338"/>
                  </a:lnTo>
                  <a:cubicBezTo>
                    <a:pt x="3803" y="7004"/>
                    <a:pt x="3233" y="7574"/>
                    <a:pt x="2567" y="7574"/>
                  </a:cubicBezTo>
                  <a:lnTo>
                    <a:pt x="1" y="75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3890000" y="4115875"/>
              <a:ext cx="42000" cy="42800"/>
            </a:xfrm>
            <a:custGeom>
              <a:rect b="b" l="l" r="r" t="t"/>
              <a:pathLst>
                <a:path extrusionOk="0" h="1712" w="1680">
                  <a:moveTo>
                    <a:pt x="824" y="1712"/>
                  </a:moveTo>
                  <a:cubicBezTo>
                    <a:pt x="1300" y="1712"/>
                    <a:pt x="1680" y="1300"/>
                    <a:pt x="1680" y="856"/>
                  </a:cubicBezTo>
                  <a:cubicBezTo>
                    <a:pt x="1680" y="381"/>
                    <a:pt x="1300" y="1"/>
                    <a:pt x="824" y="1"/>
                  </a:cubicBezTo>
                  <a:cubicBezTo>
                    <a:pt x="381" y="1"/>
                    <a:pt x="0" y="381"/>
                    <a:pt x="0" y="856"/>
                  </a:cubicBezTo>
                  <a:cubicBezTo>
                    <a:pt x="0" y="1300"/>
                    <a:pt x="381" y="1712"/>
                    <a:pt x="824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790975" y="4115875"/>
              <a:ext cx="42800" cy="42800"/>
            </a:xfrm>
            <a:custGeom>
              <a:rect b="b" l="l" r="r" t="t"/>
              <a:pathLst>
                <a:path extrusionOk="0" h="1712" w="1712">
                  <a:moveTo>
                    <a:pt x="856" y="1712"/>
                  </a:moveTo>
                  <a:cubicBezTo>
                    <a:pt x="1331" y="1712"/>
                    <a:pt x="1712" y="1300"/>
                    <a:pt x="1712" y="856"/>
                  </a:cubicBezTo>
                  <a:cubicBezTo>
                    <a:pt x="1712" y="381"/>
                    <a:pt x="1331" y="1"/>
                    <a:pt x="856" y="1"/>
                  </a:cubicBezTo>
                  <a:cubicBezTo>
                    <a:pt x="381" y="1"/>
                    <a:pt x="1" y="381"/>
                    <a:pt x="1" y="856"/>
                  </a:cubicBezTo>
                  <a:cubicBezTo>
                    <a:pt x="1" y="1300"/>
                    <a:pt x="381" y="1712"/>
                    <a:pt x="856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90975" y="4211725"/>
              <a:ext cx="42800" cy="42825"/>
            </a:xfrm>
            <a:custGeom>
              <a:rect b="b" l="l" r="r" t="t"/>
              <a:pathLst>
                <a:path extrusionOk="0" h="1713" w="1712">
                  <a:moveTo>
                    <a:pt x="856" y="1712"/>
                  </a:moveTo>
                  <a:cubicBezTo>
                    <a:pt x="1331" y="1712"/>
                    <a:pt x="1712" y="1332"/>
                    <a:pt x="1712" y="856"/>
                  </a:cubicBezTo>
                  <a:cubicBezTo>
                    <a:pt x="1712" y="381"/>
                    <a:pt x="1331" y="1"/>
                    <a:pt x="856" y="1"/>
                  </a:cubicBezTo>
                  <a:cubicBezTo>
                    <a:pt x="381" y="1"/>
                    <a:pt x="1" y="381"/>
                    <a:pt x="1" y="856"/>
                  </a:cubicBezTo>
                  <a:cubicBezTo>
                    <a:pt x="1" y="1332"/>
                    <a:pt x="381" y="1712"/>
                    <a:pt x="856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890000" y="4211725"/>
              <a:ext cx="42000" cy="42825"/>
            </a:xfrm>
            <a:custGeom>
              <a:rect b="b" l="l" r="r" t="t"/>
              <a:pathLst>
                <a:path extrusionOk="0" h="1713" w="1680">
                  <a:moveTo>
                    <a:pt x="824" y="1712"/>
                  </a:moveTo>
                  <a:cubicBezTo>
                    <a:pt x="1300" y="1712"/>
                    <a:pt x="1680" y="1332"/>
                    <a:pt x="1680" y="856"/>
                  </a:cubicBezTo>
                  <a:cubicBezTo>
                    <a:pt x="1680" y="381"/>
                    <a:pt x="1300" y="1"/>
                    <a:pt x="824" y="1"/>
                  </a:cubicBezTo>
                  <a:cubicBezTo>
                    <a:pt x="381" y="1"/>
                    <a:pt x="0" y="381"/>
                    <a:pt x="0" y="856"/>
                  </a:cubicBezTo>
                  <a:cubicBezTo>
                    <a:pt x="0" y="1332"/>
                    <a:pt x="381" y="1712"/>
                    <a:pt x="824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840100" y="4163400"/>
              <a:ext cx="42800" cy="42825"/>
            </a:xfrm>
            <a:custGeom>
              <a:rect b="b" l="l" r="r" t="t"/>
              <a:pathLst>
                <a:path extrusionOk="0" h="1713" w="1712">
                  <a:moveTo>
                    <a:pt x="856" y="1712"/>
                  </a:moveTo>
                  <a:cubicBezTo>
                    <a:pt x="1331" y="1712"/>
                    <a:pt x="1711" y="1332"/>
                    <a:pt x="1711" y="857"/>
                  </a:cubicBezTo>
                  <a:cubicBezTo>
                    <a:pt x="1711" y="413"/>
                    <a:pt x="1331" y="1"/>
                    <a:pt x="856" y="1"/>
                  </a:cubicBezTo>
                  <a:cubicBezTo>
                    <a:pt x="380" y="1"/>
                    <a:pt x="0" y="413"/>
                    <a:pt x="0" y="857"/>
                  </a:cubicBezTo>
                  <a:cubicBezTo>
                    <a:pt x="0" y="1332"/>
                    <a:pt x="380" y="1712"/>
                    <a:pt x="856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90000" y="4115875"/>
              <a:ext cx="42000" cy="42800"/>
            </a:xfrm>
            <a:custGeom>
              <a:rect b="b" l="l" r="r" t="t"/>
              <a:pathLst>
                <a:path extrusionOk="0" h="1712" w="1680">
                  <a:moveTo>
                    <a:pt x="824" y="1"/>
                  </a:moveTo>
                  <a:cubicBezTo>
                    <a:pt x="1300" y="1"/>
                    <a:pt x="1680" y="381"/>
                    <a:pt x="1680" y="856"/>
                  </a:cubicBezTo>
                  <a:cubicBezTo>
                    <a:pt x="1680" y="1300"/>
                    <a:pt x="1300" y="1712"/>
                    <a:pt x="824" y="1712"/>
                  </a:cubicBezTo>
                  <a:cubicBezTo>
                    <a:pt x="381" y="1712"/>
                    <a:pt x="0" y="1300"/>
                    <a:pt x="0" y="856"/>
                  </a:cubicBezTo>
                  <a:cubicBezTo>
                    <a:pt x="0" y="381"/>
                    <a:pt x="381" y="1"/>
                    <a:pt x="824" y="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890000" y="4211725"/>
              <a:ext cx="42000" cy="42825"/>
            </a:xfrm>
            <a:custGeom>
              <a:rect b="b" l="l" r="r" t="t"/>
              <a:pathLst>
                <a:path extrusionOk="0" h="1713" w="1680">
                  <a:moveTo>
                    <a:pt x="824" y="1"/>
                  </a:moveTo>
                  <a:cubicBezTo>
                    <a:pt x="1300" y="1"/>
                    <a:pt x="1680" y="381"/>
                    <a:pt x="1680" y="856"/>
                  </a:cubicBezTo>
                  <a:cubicBezTo>
                    <a:pt x="1680" y="1332"/>
                    <a:pt x="1300" y="1712"/>
                    <a:pt x="824" y="1712"/>
                  </a:cubicBezTo>
                  <a:cubicBezTo>
                    <a:pt x="381" y="1712"/>
                    <a:pt x="0" y="1332"/>
                    <a:pt x="0" y="856"/>
                  </a:cubicBezTo>
                  <a:cubicBezTo>
                    <a:pt x="0" y="381"/>
                    <a:pt x="381" y="1"/>
                    <a:pt x="824" y="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3861475" y="4163400"/>
              <a:ext cx="21425" cy="42825"/>
            </a:xfrm>
            <a:custGeom>
              <a:rect b="b" l="l" r="r" t="t"/>
              <a:pathLst>
                <a:path extrusionOk="0" h="1713" w="857">
                  <a:moveTo>
                    <a:pt x="1" y="1"/>
                  </a:moveTo>
                  <a:cubicBezTo>
                    <a:pt x="476" y="1"/>
                    <a:pt x="856" y="381"/>
                    <a:pt x="856" y="857"/>
                  </a:cubicBezTo>
                  <a:cubicBezTo>
                    <a:pt x="856" y="1332"/>
                    <a:pt x="476" y="1712"/>
                    <a:pt x="1" y="17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407300" y="4486625"/>
              <a:ext cx="421475" cy="495150"/>
            </a:xfrm>
            <a:custGeom>
              <a:rect b="b" l="l" r="r" t="t"/>
              <a:pathLst>
                <a:path extrusionOk="0" h="19806" w="16859">
                  <a:moveTo>
                    <a:pt x="602" y="4120"/>
                  </a:moveTo>
                  <a:lnTo>
                    <a:pt x="9190" y="191"/>
                  </a:lnTo>
                  <a:cubicBezTo>
                    <a:pt x="9602" y="1"/>
                    <a:pt x="10077" y="191"/>
                    <a:pt x="10267" y="603"/>
                  </a:cubicBezTo>
                  <a:lnTo>
                    <a:pt x="16668" y="14609"/>
                  </a:lnTo>
                  <a:cubicBezTo>
                    <a:pt x="16858" y="15020"/>
                    <a:pt x="16668" y="15496"/>
                    <a:pt x="16256" y="15686"/>
                  </a:cubicBezTo>
                  <a:lnTo>
                    <a:pt x="7669" y="19615"/>
                  </a:lnTo>
                  <a:cubicBezTo>
                    <a:pt x="7257" y="19805"/>
                    <a:pt x="6782" y="19615"/>
                    <a:pt x="6591" y="19203"/>
                  </a:cubicBezTo>
                  <a:lnTo>
                    <a:pt x="191" y="5197"/>
                  </a:lnTo>
                  <a:cubicBezTo>
                    <a:pt x="0" y="4785"/>
                    <a:pt x="191" y="4310"/>
                    <a:pt x="602" y="4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529300" y="4486625"/>
              <a:ext cx="299475" cy="441275"/>
            </a:xfrm>
            <a:custGeom>
              <a:rect b="b" l="l" r="r" t="t"/>
              <a:pathLst>
                <a:path extrusionOk="0" h="17651" w="11979">
                  <a:moveTo>
                    <a:pt x="0" y="2155"/>
                  </a:moveTo>
                  <a:lnTo>
                    <a:pt x="4310" y="191"/>
                  </a:lnTo>
                  <a:cubicBezTo>
                    <a:pt x="4722" y="1"/>
                    <a:pt x="5197" y="191"/>
                    <a:pt x="5387" y="603"/>
                  </a:cubicBezTo>
                  <a:lnTo>
                    <a:pt x="11788" y="14609"/>
                  </a:lnTo>
                  <a:cubicBezTo>
                    <a:pt x="11978" y="15020"/>
                    <a:pt x="11788" y="15496"/>
                    <a:pt x="11376" y="15686"/>
                  </a:cubicBezTo>
                  <a:lnTo>
                    <a:pt x="7098" y="17651"/>
                  </a:lnTo>
                  <a:lnTo>
                    <a:pt x="0" y="2155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9775" y="4601500"/>
              <a:ext cx="27750" cy="35675"/>
            </a:xfrm>
            <a:custGeom>
              <a:rect b="b" l="l" r="r" t="t"/>
              <a:pathLst>
                <a:path extrusionOk="0" h="1427" w="1110">
                  <a:moveTo>
                    <a:pt x="222" y="856"/>
                  </a:moveTo>
                  <a:lnTo>
                    <a:pt x="159" y="190"/>
                  </a:lnTo>
                  <a:lnTo>
                    <a:pt x="603" y="666"/>
                  </a:lnTo>
                  <a:close/>
                  <a:moveTo>
                    <a:pt x="127" y="1426"/>
                  </a:moveTo>
                  <a:lnTo>
                    <a:pt x="254" y="1363"/>
                  </a:lnTo>
                  <a:lnTo>
                    <a:pt x="222" y="983"/>
                  </a:lnTo>
                  <a:lnTo>
                    <a:pt x="698" y="761"/>
                  </a:lnTo>
                  <a:lnTo>
                    <a:pt x="951" y="1046"/>
                  </a:lnTo>
                  <a:lnTo>
                    <a:pt x="1110" y="983"/>
                  </a:lnTo>
                  <a:lnTo>
                    <a:pt x="127" y="0"/>
                  </a:lnTo>
                  <a:lnTo>
                    <a:pt x="1" y="32"/>
                  </a:lnTo>
                  <a:lnTo>
                    <a:pt x="127" y="1426"/>
                  </a:lnTo>
                  <a:lnTo>
                    <a:pt x="127" y="1426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434225" y="4627625"/>
              <a:ext cx="47575" cy="45200"/>
            </a:xfrm>
            <a:custGeom>
              <a:rect b="b" l="l" r="r" t="t"/>
              <a:pathLst>
                <a:path extrusionOk="0" h="1808" w="1903">
                  <a:moveTo>
                    <a:pt x="1046" y="635"/>
                  </a:moveTo>
                  <a:cubicBezTo>
                    <a:pt x="920" y="1"/>
                    <a:pt x="1902" y="1"/>
                    <a:pt x="1870" y="761"/>
                  </a:cubicBezTo>
                  <a:cubicBezTo>
                    <a:pt x="1870" y="1078"/>
                    <a:pt x="1585" y="1585"/>
                    <a:pt x="1617" y="1807"/>
                  </a:cubicBezTo>
                  <a:cubicBezTo>
                    <a:pt x="1363" y="1585"/>
                    <a:pt x="983" y="1585"/>
                    <a:pt x="603" y="1332"/>
                  </a:cubicBezTo>
                  <a:cubicBezTo>
                    <a:pt x="1" y="920"/>
                    <a:pt x="571" y="128"/>
                    <a:pt x="1046" y="635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766150" y="4828850"/>
              <a:ext cx="27750" cy="35675"/>
            </a:xfrm>
            <a:custGeom>
              <a:rect b="b" l="l" r="r" t="t"/>
              <a:pathLst>
                <a:path extrusionOk="0" h="1427" w="1110">
                  <a:moveTo>
                    <a:pt x="508" y="761"/>
                  </a:moveTo>
                  <a:lnTo>
                    <a:pt x="983" y="1205"/>
                  </a:lnTo>
                  <a:lnTo>
                    <a:pt x="920" y="571"/>
                  </a:lnTo>
                  <a:close/>
                  <a:moveTo>
                    <a:pt x="1" y="444"/>
                  </a:moveTo>
                  <a:lnTo>
                    <a:pt x="159" y="381"/>
                  </a:lnTo>
                  <a:lnTo>
                    <a:pt x="413" y="666"/>
                  </a:lnTo>
                  <a:lnTo>
                    <a:pt x="888" y="444"/>
                  </a:lnTo>
                  <a:lnTo>
                    <a:pt x="856" y="64"/>
                  </a:lnTo>
                  <a:lnTo>
                    <a:pt x="983" y="1"/>
                  </a:lnTo>
                  <a:lnTo>
                    <a:pt x="1110" y="1363"/>
                  </a:lnTo>
                  <a:lnTo>
                    <a:pt x="983" y="1427"/>
                  </a:lnTo>
                  <a:lnTo>
                    <a:pt x="1" y="444"/>
                  </a:lnTo>
                  <a:lnTo>
                    <a:pt x="1" y="444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51100" y="4792400"/>
              <a:ext cx="48350" cy="47575"/>
            </a:xfrm>
            <a:custGeom>
              <a:rect b="b" l="l" r="r" t="t"/>
              <a:pathLst>
                <a:path extrusionOk="0" h="1903" w="1934">
                  <a:moveTo>
                    <a:pt x="888" y="1205"/>
                  </a:moveTo>
                  <a:cubicBezTo>
                    <a:pt x="1300" y="1712"/>
                    <a:pt x="1934" y="983"/>
                    <a:pt x="1363" y="508"/>
                  </a:cubicBezTo>
                  <a:cubicBezTo>
                    <a:pt x="1078" y="286"/>
                    <a:pt x="539" y="159"/>
                    <a:pt x="381" y="1"/>
                  </a:cubicBezTo>
                  <a:cubicBezTo>
                    <a:pt x="381" y="349"/>
                    <a:pt x="128" y="635"/>
                    <a:pt x="64" y="1078"/>
                  </a:cubicBezTo>
                  <a:cubicBezTo>
                    <a:pt x="1" y="1807"/>
                    <a:pt x="951" y="1902"/>
                    <a:pt x="888" y="1205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577625" y="4704475"/>
              <a:ext cx="68150" cy="64975"/>
            </a:xfrm>
            <a:custGeom>
              <a:rect b="b" l="l" r="r" t="t"/>
              <a:pathLst>
                <a:path extrusionOk="0" h="2599" w="2726">
                  <a:moveTo>
                    <a:pt x="1490" y="920"/>
                  </a:moveTo>
                  <a:cubicBezTo>
                    <a:pt x="1299" y="1"/>
                    <a:pt x="2725" y="32"/>
                    <a:pt x="2694" y="1078"/>
                  </a:cubicBezTo>
                  <a:cubicBezTo>
                    <a:pt x="2694" y="1585"/>
                    <a:pt x="2282" y="2282"/>
                    <a:pt x="2345" y="2599"/>
                  </a:cubicBezTo>
                  <a:cubicBezTo>
                    <a:pt x="1933" y="2282"/>
                    <a:pt x="1426" y="2282"/>
                    <a:pt x="887" y="1934"/>
                  </a:cubicBezTo>
                  <a:cubicBezTo>
                    <a:pt x="0" y="1331"/>
                    <a:pt x="824" y="191"/>
                    <a:pt x="1490" y="920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3372700" y="4062000"/>
              <a:ext cx="201250" cy="24600"/>
            </a:xfrm>
            <a:custGeom>
              <a:rect b="b" l="l" r="r" t="t"/>
              <a:pathLst>
                <a:path extrusionOk="0" h="984" w="8050">
                  <a:moveTo>
                    <a:pt x="4025" y="983"/>
                  </a:moveTo>
                  <a:cubicBezTo>
                    <a:pt x="6243" y="983"/>
                    <a:pt x="8049" y="761"/>
                    <a:pt x="8049" y="476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476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372700" y="4031900"/>
              <a:ext cx="201250" cy="24600"/>
            </a:xfrm>
            <a:custGeom>
              <a:rect b="b" l="l" r="r" t="t"/>
              <a:pathLst>
                <a:path extrusionOk="0" h="984" w="8050">
                  <a:moveTo>
                    <a:pt x="4025" y="983"/>
                  </a:moveTo>
                  <a:cubicBezTo>
                    <a:pt x="6243" y="983"/>
                    <a:pt x="8049" y="761"/>
                    <a:pt x="8049" y="508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508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372700" y="4001800"/>
              <a:ext cx="201250" cy="24600"/>
            </a:xfrm>
            <a:custGeom>
              <a:rect b="b" l="l" r="r" t="t"/>
              <a:pathLst>
                <a:path extrusionOk="0" h="984" w="8050">
                  <a:moveTo>
                    <a:pt x="4025" y="983"/>
                  </a:moveTo>
                  <a:cubicBezTo>
                    <a:pt x="6243" y="983"/>
                    <a:pt x="8049" y="761"/>
                    <a:pt x="8049" y="476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476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372700" y="3970900"/>
              <a:ext cx="201250" cy="24600"/>
            </a:xfrm>
            <a:custGeom>
              <a:rect b="b" l="l" r="r" t="t"/>
              <a:pathLst>
                <a:path extrusionOk="0" h="984" w="8050">
                  <a:moveTo>
                    <a:pt x="4025" y="983"/>
                  </a:moveTo>
                  <a:cubicBezTo>
                    <a:pt x="6243" y="983"/>
                    <a:pt x="8049" y="761"/>
                    <a:pt x="8049" y="508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508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372700" y="3940800"/>
              <a:ext cx="201250" cy="24600"/>
            </a:xfrm>
            <a:custGeom>
              <a:rect b="b" l="l" r="r" t="t"/>
              <a:pathLst>
                <a:path extrusionOk="0" h="984" w="8050">
                  <a:moveTo>
                    <a:pt x="4025" y="983"/>
                  </a:moveTo>
                  <a:cubicBezTo>
                    <a:pt x="6243" y="983"/>
                    <a:pt x="8049" y="761"/>
                    <a:pt x="8049" y="476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476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372700" y="3912300"/>
              <a:ext cx="201250" cy="24575"/>
            </a:xfrm>
            <a:custGeom>
              <a:rect b="b" l="l" r="r" t="t"/>
              <a:pathLst>
                <a:path extrusionOk="0" h="983" w="8050">
                  <a:moveTo>
                    <a:pt x="4025" y="982"/>
                  </a:moveTo>
                  <a:cubicBezTo>
                    <a:pt x="6243" y="982"/>
                    <a:pt x="8049" y="761"/>
                    <a:pt x="8049" y="475"/>
                  </a:cubicBezTo>
                  <a:cubicBezTo>
                    <a:pt x="8049" y="222"/>
                    <a:pt x="6243" y="0"/>
                    <a:pt x="4025" y="0"/>
                  </a:cubicBezTo>
                  <a:cubicBezTo>
                    <a:pt x="1807" y="0"/>
                    <a:pt x="0" y="222"/>
                    <a:pt x="0" y="475"/>
                  </a:cubicBezTo>
                  <a:cubicBezTo>
                    <a:pt x="0" y="761"/>
                    <a:pt x="1807" y="982"/>
                    <a:pt x="4025" y="982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372700" y="3882175"/>
              <a:ext cx="201250" cy="24600"/>
            </a:xfrm>
            <a:custGeom>
              <a:rect b="b" l="l" r="r" t="t"/>
              <a:pathLst>
                <a:path extrusionOk="0" h="984" w="8050">
                  <a:moveTo>
                    <a:pt x="4025" y="983"/>
                  </a:moveTo>
                  <a:cubicBezTo>
                    <a:pt x="6243" y="983"/>
                    <a:pt x="8049" y="761"/>
                    <a:pt x="8049" y="508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508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372700" y="4074675"/>
              <a:ext cx="201250" cy="36475"/>
            </a:xfrm>
            <a:custGeom>
              <a:rect b="b" l="l" r="r" t="t"/>
              <a:pathLst>
                <a:path extrusionOk="0" h="1459" w="8050">
                  <a:moveTo>
                    <a:pt x="8049" y="983"/>
                  </a:moveTo>
                  <a:cubicBezTo>
                    <a:pt x="8049" y="1237"/>
                    <a:pt x="6243" y="1459"/>
                    <a:pt x="4025" y="1459"/>
                  </a:cubicBezTo>
                  <a:cubicBezTo>
                    <a:pt x="1807" y="1459"/>
                    <a:pt x="0" y="1237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372700" y="4044575"/>
              <a:ext cx="201250" cy="37275"/>
            </a:xfrm>
            <a:custGeom>
              <a:rect b="b" l="l" r="r" t="t"/>
              <a:pathLst>
                <a:path extrusionOk="0" h="1491" w="805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86"/>
                    <a:pt x="1870" y="476"/>
                    <a:pt x="4025" y="476"/>
                  </a:cubicBezTo>
                  <a:cubicBezTo>
                    <a:pt x="6211" y="476"/>
                    <a:pt x="7954" y="286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3372700" y="4014475"/>
              <a:ext cx="201250" cy="37275"/>
            </a:xfrm>
            <a:custGeom>
              <a:rect b="b" l="l" r="r" t="t"/>
              <a:pathLst>
                <a:path extrusionOk="0" h="1491" w="805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372700" y="3983575"/>
              <a:ext cx="201250" cy="37275"/>
            </a:xfrm>
            <a:custGeom>
              <a:rect b="b" l="l" r="r" t="t"/>
              <a:pathLst>
                <a:path extrusionOk="0" h="1491" w="805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372700" y="3953475"/>
              <a:ext cx="201250" cy="36475"/>
            </a:xfrm>
            <a:custGeom>
              <a:rect b="b" l="l" r="r" t="t"/>
              <a:pathLst>
                <a:path extrusionOk="0" h="1459" w="8050">
                  <a:moveTo>
                    <a:pt x="8049" y="983"/>
                  </a:moveTo>
                  <a:cubicBezTo>
                    <a:pt x="8049" y="1237"/>
                    <a:pt x="6243" y="1458"/>
                    <a:pt x="4025" y="1458"/>
                  </a:cubicBezTo>
                  <a:cubicBezTo>
                    <a:pt x="1807" y="1458"/>
                    <a:pt x="0" y="1237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3372700" y="3924975"/>
              <a:ext cx="201250" cy="36450"/>
            </a:xfrm>
            <a:custGeom>
              <a:rect b="b" l="l" r="r" t="t"/>
              <a:pathLst>
                <a:path extrusionOk="0" h="1458" w="8050">
                  <a:moveTo>
                    <a:pt x="8049" y="982"/>
                  </a:moveTo>
                  <a:cubicBezTo>
                    <a:pt x="8049" y="1236"/>
                    <a:pt x="6243" y="1458"/>
                    <a:pt x="4025" y="1458"/>
                  </a:cubicBezTo>
                  <a:cubicBezTo>
                    <a:pt x="1807" y="1458"/>
                    <a:pt x="0" y="1236"/>
                    <a:pt x="0" y="982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96" y="254"/>
                    <a:pt x="1870" y="475"/>
                    <a:pt x="4025" y="475"/>
                  </a:cubicBezTo>
                  <a:cubicBezTo>
                    <a:pt x="6211" y="475"/>
                    <a:pt x="7954" y="254"/>
                    <a:pt x="8049" y="0"/>
                  </a:cubicBezTo>
                  <a:lnTo>
                    <a:pt x="8049" y="0"/>
                  </a:lnTo>
                  <a:lnTo>
                    <a:pt x="8049" y="982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3372700" y="3894850"/>
              <a:ext cx="201250" cy="37275"/>
            </a:xfrm>
            <a:custGeom>
              <a:rect b="b" l="l" r="r" t="t"/>
              <a:pathLst>
                <a:path extrusionOk="0" h="1491" w="805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86"/>
                    <a:pt x="1870" y="476"/>
                    <a:pt x="4025" y="476"/>
                  </a:cubicBezTo>
                  <a:cubicBezTo>
                    <a:pt x="6211" y="476"/>
                    <a:pt x="7954" y="286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473300" y="4062000"/>
              <a:ext cx="100650" cy="24600"/>
            </a:xfrm>
            <a:custGeom>
              <a:rect b="b" l="l" r="r" t="t"/>
              <a:pathLst>
                <a:path extrusionOk="0" h="984" w="4026">
                  <a:moveTo>
                    <a:pt x="1" y="1"/>
                  </a:moveTo>
                  <a:cubicBezTo>
                    <a:pt x="2219" y="1"/>
                    <a:pt x="4025" y="223"/>
                    <a:pt x="4025" y="476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3473300" y="4031900"/>
              <a:ext cx="100650" cy="24600"/>
            </a:xfrm>
            <a:custGeom>
              <a:rect b="b" l="l" r="r" t="t"/>
              <a:pathLst>
                <a:path extrusionOk="0" h="984" w="4026">
                  <a:moveTo>
                    <a:pt x="1" y="1"/>
                  </a:moveTo>
                  <a:cubicBezTo>
                    <a:pt x="2219" y="1"/>
                    <a:pt x="4025" y="223"/>
                    <a:pt x="4025" y="508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473300" y="4001800"/>
              <a:ext cx="100650" cy="24600"/>
            </a:xfrm>
            <a:custGeom>
              <a:rect b="b" l="l" r="r" t="t"/>
              <a:pathLst>
                <a:path extrusionOk="0" h="984" w="4026">
                  <a:moveTo>
                    <a:pt x="1" y="1"/>
                  </a:moveTo>
                  <a:cubicBezTo>
                    <a:pt x="2219" y="1"/>
                    <a:pt x="4025" y="223"/>
                    <a:pt x="4025" y="476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473300" y="3970900"/>
              <a:ext cx="100650" cy="24600"/>
            </a:xfrm>
            <a:custGeom>
              <a:rect b="b" l="l" r="r" t="t"/>
              <a:pathLst>
                <a:path extrusionOk="0" h="984" w="4026">
                  <a:moveTo>
                    <a:pt x="1" y="1"/>
                  </a:moveTo>
                  <a:cubicBezTo>
                    <a:pt x="2219" y="1"/>
                    <a:pt x="4025" y="223"/>
                    <a:pt x="4025" y="508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3473300" y="3940800"/>
              <a:ext cx="100650" cy="24600"/>
            </a:xfrm>
            <a:custGeom>
              <a:rect b="b" l="l" r="r" t="t"/>
              <a:pathLst>
                <a:path extrusionOk="0" h="984" w="4026">
                  <a:moveTo>
                    <a:pt x="1" y="1"/>
                  </a:moveTo>
                  <a:cubicBezTo>
                    <a:pt x="2219" y="1"/>
                    <a:pt x="4025" y="223"/>
                    <a:pt x="4025" y="476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473300" y="3912300"/>
              <a:ext cx="100650" cy="24575"/>
            </a:xfrm>
            <a:custGeom>
              <a:rect b="b" l="l" r="r" t="t"/>
              <a:pathLst>
                <a:path extrusionOk="0" h="983" w="4026">
                  <a:moveTo>
                    <a:pt x="1" y="0"/>
                  </a:moveTo>
                  <a:cubicBezTo>
                    <a:pt x="2219" y="0"/>
                    <a:pt x="4025" y="222"/>
                    <a:pt x="4025" y="475"/>
                  </a:cubicBezTo>
                  <a:cubicBezTo>
                    <a:pt x="4025" y="761"/>
                    <a:pt x="2219" y="982"/>
                    <a:pt x="1" y="982"/>
                  </a:cubicBezTo>
                  <a:lnTo>
                    <a:pt x="1" y="0"/>
                  </a:lnTo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3473300" y="3882175"/>
              <a:ext cx="100650" cy="24600"/>
            </a:xfrm>
            <a:custGeom>
              <a:rect b="b" l="l" r="r" t="t"/>
              <a:pathLst>
                <a:path extrusionOk="0" h="984" w="4026">
                  <a:moveTo>
                    <a:pt x="1" y="1"/>
                  </a:moveTo>
                  <a:cubicBezTo>
                    <a:pt x="2219" y="1"/>
                    <a:pt x="4025" y="223"/>
                    <a:pt x="4025" y="508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473300" y="4074675"/>
              <a:ext cx="100650" cy="36475"/>
            </a:xfrm>
            <a:custGeom>
              <a:rect b="b" l="l" r="r" t="t"/>
              <a:pathLst>
                <a:path extrusionOk="0" h="1459" w="4026">
                  <a:moveTo>
                    <a:pt x="4025" y="983"/>
                  </a:moveTo>
                  <a:cubicBezTo>
                    <a:pt x="4025" y="1237"/>
                    <a:pt x="2219" y="1459"/>
                    <a:pt x="1" y="1459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473300" y="4044575"/>
              <a:ext cx="100650" cy="37275"/>
            </a:xfrm>
            <a:custGeom>
              <a:rect b="b" l="l" r="r" t="t"/>
              <a:pathLst>
                <a:path extrusionOk="0" h="1491" w="4026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86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3473300" y="4014475"/>
              <a:ext cx="100650" cy="37275"/>
            </a:xfrm>
            <a:custGeom>
              <a:rect b="b" l="l" r="r" t="t"/>
              <a:pathLst>
                <a:path extrusionOk="0" h="1491" w="4026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3473300" y="3983575"/>
              <a:ext cx="100650" cy="37275"/>
            </a:xfrm>
            <a:custGeom>
              <a:rect b="b" l="l" r="r" t="t"/>
              <a:pathLst>
                <a:path extrusionOk="0" h="1491" w="4026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3473300" y="3953475"/>
              <a:ext cx="100650" cy="36475"/>
            </a:xfrm>
            <a:custGeom>
              <a:rect b="b" l="l" r="r" t="t"/>
              <a:pathLst>
                <a:path extrusionOk="0" h="1459" w="4026">
                  <a:moveTo>
                    <a:pt x="4025" y="983"/>
                  </a:moveTo>
                  <a:cubicBezTo>
                    <a:pt x="4025" y="1237"/>
                    <a:pt x="2219" y="1458"/>
                    <a:pt x="1" y="1458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473300" y="3924975"/>
              <a:ext cx="100650" cy="36450"/>
            </a:xfrm>
            <a:custGeom>
              <a:rect b="b" l="l" r="r" t="t"/>
              <a:pathLst>
                <a:path extrusionOk="0" h="1458" w="4026">
                  <a:moveTo>
                    <a:pt x="4025" y="982"/>
                  </a:moveTo>
                  <a:cubicBezTo>
                    <a:pt x="4025" y="1236"/>
                    <a:pt x="2219" y="1458"/>
                    <a:pt x="1" y="1458"/>
                  </a:cubicBezTo>
                  <a:lnTo>
                    <a:pt x="1" y="475"/>
                  </a:lnTo>
                  <a:cubicBezTo>
                    <a:pt x="2187" y="475"/>
                    <a:pt x="3930" y="254"/>
                    <a:pt x="4025" y="0"/>
                  </a:cubicBezTo>
                  <a:lnTo>
                    <a:pt x="4025" y="0"/>
                  </a:lnTo>
                  <a:lnTo>
                    <a:pt x="4025" y="982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473300" y="3894850"/>
              <a:ext cx="100650" cy="37275"/>
            </a:xfrm>
            <a:custGeom>
              <a:rect b="b" l="l" r="r" t="t"/>
              <a:pathLst>
                <a:path extrusionOk="0" h="1491" w="4026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86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512925" y="3947150"/>
              <a:ext cx="163200" cy="162425"/>
            </a:xfrm>
            <a:custGeom>
              <a:rect b="b" l="l" r="r" t="t"/>
              <a:pathLst>
                <a:path extrusionOk="0" h="6497" w="6528">
                  <a:moveTo>
                    <a:pt x="3264" y="6496"/>
                  </a:moveTo>
                  <a:cubicBezTo>
                    <a:pt x="5070" y="6496"/>
                    <a:pt x="6528" y="5039"/>
                    <a:pt x="6528" y="3232"/>
                  </a:cubicBezTo>
                  <a:cubicBezTo>
                    <a:pt x="6528" y="1458"/>
                    <a:pt x="5070" y="0"/>
                    <a:pt x="3264" y="0"/>
                  </a:cubicBezTo>
                  <a:cubicBezTo>
                    <a:pt x="1489" y="0"/>
                    <a:pt x="0" y="1458"/>
                    <a:pt x="0" y="3232"/>
                  </a:cubicBezTo>
                  <a:cubicBezTo>
                    <a:pt x="0" y="5039"/>
                    <a:pt x="1489" y="6496"/>
                    <a:pt x="3264" y="6496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594500" y="3947150"/>
              <a:ext cx="81625" cy="162425"/>
            </a:xfrm>
            <a:custGeom>
              <a:rect b="b" l="l" r="r" t="t"/>
              <a:pathLst>
                <a:path extrusionOk="0" h="6497" w="3265">
                  <a:moveTo>
                    <a:pt x="1" y="0"/>
                  </a:moveTo>
                  <a:cubicBezTo>
                    <a:pt x="1807" y="0"/>
                    <a:pt x="3265" y="1458"/>
                    <a:pt x="3265" y="3232"/>
                  </a:cubicBezTo>
                  <a:cubicBezTo>
                    <a:pt x="3265" y="5039"/>
                    <a:pt x="1807" y="6496"/>
                    <a:pt x="1" y="64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554100" y="3987550"/>
              <a:ext cx="81625" cy="81625"/>
            </a:xfrm>
            <a:custGeom>
              <a:rect b="b" l="l" r="r" t="t"/>
              <a:pathLst>
                <a:path extrusionOk="0" h="3265" w="3265">
                  <a:moveTo>
                    <a:pt x="1490" y="95"/>
                  </a:moveTo>
                  <a:cubicBezTo>
                    <a:pt x="2346" y="0"/>
                    <a:pt x="3106" y="634"/>
                    <a:pt x="3170" y="1490"/>
                  </a:cubicBezTo>
                  <a:cubicBezTo>
                    <a:pt x="3265" y="2345"/>
                    <a:pt x="2631" y="3106"/>
                    <a:pt x="1775" y="3169"/>
                  </a:cubicBezTo>
                  <a:cubicBezTo>
                    <a:pt x="920" y="3264"/>
                    <a:pt x="159" y="2630"/>
                    <a:pt x="64" y="1775"/>
                  </a:cubicBezTo>
                  <a:cubicBezTo>
                    <a:pt x="1" y="919"/>
                    <a:pt x="635" y="159"/>
                    <a:pt x="1490" y="9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3539850" y="3973275"/>
              <a:ext cx="109350" cy="109350"/>
            </a:xfrm>
            <a:custGeom>
              <a:rect b="b" l="l" r="r" t="t"/>
              <a:pathLst>
                <a:path extrusionOk="0" h="4374" w="4374">
                  <a:moveTo>
                    <a:pt x="3169" y="445"/>
                  </a:moveTo>
                  <a:cubicBezTo>
                    <a:pt x="3264" y="476"/>
                    <a:pt x="3328" y="381"/>
                    <a:pt x="3296" y="318"/>
                  </a:cubicBezTo>
                  <a:cubicBezTo>
                    <a:pt x="3264" y="286"/>
                    <a:pt x="3264" y="286"/>
                    <a:pt x="3264" y="286"/>
                  </a:cubicBezTo>
                  <a:lnTo>
                    <a:pt x="3264" y="286"/>
                  </a:lnTo>
                  <a:lnTo>
                    <a:pt x="3233" y="286"/>
                  </a:lnTo>
                  <a:lnTo>
                    <a:pt x="3233" y="286"/>
                  </a:lnTo>
                  <a:lnTo>
                    <a:pt x="3201" y="254"/>
                  </a:lnTo>
                  <a:lnTo>
                    <a:pt x="3201" y="254"/>
                  </a:lnTo>
                  <a:lnTo>
                    <a:pt x="3201" y="254"/>
                  </a:lnTo>
                  <a:lnTo>
                    <a:pt x="3169" y="254"/>
                  </a:lnTo>
                  <a:lnTo>
                    <a:pt x="3169" y="254"/>
                  </a:lnTo>
                  <a:lnTo>
                    <a:pt x="3169" y="223"/>
                  </a:lnTo>
                  <a:lnTo>
                    <a:pt x="3138" y="223"/>
                  </a:lnTo>
                  <a:lnTo>
                    <a:pt x="3138" y="223"/>
                  </a:lnTo>
                  <a:lnTo>
                    <a:pt x="3106" y="223"/>
                  </a:lnTo>
                  <a:lnTo>
                    <a:pt x="3106" y="223"/>
                  </a:lnTo>
                  <a:lnTo>
                    <a:pt x="3106" y="223"/>
                  </a:lnTo>
                  <a:lnTo>
                    <a:pt x="3074" y="191"/>
                  </a:lnTo>
                  <a:lnTo>
                    <a:pt x="3074" y="191"/>
                  </a:lnTo>
                  <a:lnTo>
                    <a:pt x="3074" y="191"/>
                  </a:lnTo>
                  <a:lnTo>
                    <a:pt x="3043" y="191"/>
                  </a:lnTo>
                  <a:lnTo>
                    <a:pt x="3043" y="191"/>
                  </a:lnTo>
                  <a:lnTo>
                    <a:pt x="3011" y="191"/>
                  </a:lnTo>
                  <a:lnTo>
                    <a:pt x="3011" y="159"/>
                  </a:lnTo>
                  <a:lnTo>
                    <a:pt x="3011" y="159"/>
                  </a:lnTo>
                  <a:lnTo>
                    <a:pt x="2979" y="159"/>
                  </a:lnTo>
                  <a:lnTo>
                    <a:pt x="2979" y="159"/>
                  </a:lnTo>
                  <a:lnTo>
                    <a:pt x="2947" y="159"/>
                  </a:lnTo>
                  <a:lnTo>
                    <a:pt x="2947" y="159"/>
                  </a:lnTo>
                  <a:lnTo>
                    <a:pt x="2947" y="128"/>
                  </a:lnTo>
                  <a:lnTo>
                    <a:pt x="2916" y="128"/>
                  </a:lnTo>
                  <a:lnTo>
                    <a:pt x="2916" y="128"/>
                  </a:lnTo>
                  <a:cubicBezTo>
                    <a:pt x="2821" y="96"/>
                    <a:pt x="2757" y="223"/>
                    <a:pt x="2821" y="286"/>
                  </a:cubicBezTo>
                  <a:cubicBezTo>
                    <a:pt x="2852" y="286"/>
                    <a:pt x="2852" y="286"/>
                    <a:pt x="2852" y="318"/>
                  </a:cubicBezTo>
                  <a:lnTo>
                    <a:pt x="2852" y="318"/>
                  </a:lnTo>
                  <a:lnTo>
                    <a:pt x="2884" y="318"/>
                  </a:lnTo>
                  <a:lnTo>
                    <a:pt x="2884" y="318"/>
                  </a:lnTo>
                  <a:lnTo>
                    <a:pt x="2884" y="318"/>
                  </a:lnTo>
                  <a:lnTo>
                    <a:pt x="2916" y="318"/>
                  </a:lnTo>
                  <a:lnTo>
                    <a:pt x="2916" y="318"/>
                  </a:lnTo>
                  <a:lnTo>
                    <a:pt x="2947" y="318"/>
                  </a:lnTo>
                  <a:lnTo>
                    <a:pt x="2947" y="350"/>
                  </a:lnTo>
                  <a:lnTo>
                    <a:pt x="2947" y="350"/>
                  </a:lnTo>
                  <a:lnTo>
                    <a:pt x="2979" y="350"/>
                  </a:lnTo>
                  <a:lnTo>
                    <a:pt x="2979" y="350"/>
                  </a:lnTo>
                  <a:lnTo>
                    <a:pt x="2979" y="350"/>
                  </a:lnTo>
                  <a:lnTo>
                    <a:pt x="3011" y="350"/>
                  </a:lnTo>
                  <a:lnTo>
                    <a:pt x="3011" y="350"/>
                  </a:lnTo>
                  <a:lnTo>
                    <a:pt x="3011" y="381"/>
                  </a:lnTo>
                  <a:lnTo>
                    <a:pt x="3043" y="381"/>
                  </a:lnTo>
                  <a:lnTo>
                    <a:pt x="3043" y="381"/>
                  </a:lnTo>
                  <a:lnTo>
                    <a:pt x="3043" y="381"/>
                  </a:lnTo>
                  <a:lnTo>
                    <a:pt x="3074" y="381"/>
                  </a:lnTo>
                  <a:lnTo>
                    <a:pt x="3074" y="381"/>
                  </a:lnTo>
                  <a:lnTo>
                    <a:pt x="3074" y="413"/>
                  </a:lnTo>
                  <a:lnTo>
                    <a:pt x="3106" y="413"/>
                  </a:lnTo>
                  <a:lnTo>
                    <a:pt x="3106" y="413"/>
                  </a:lnTo>
                  <a:lnTo>
                    <a:pt x="3106" y="413"/>
                  </a:lnTo>
                  <a:lnTo>
                    <a:pt x="3138" y="413"/>
                  </a:lnTo>
                  <a:lnTo>
                    <a:pt x="3138" y="413"/>
                  </a:lnTo>
                  <a:lnTo>
                    <a:pt x="3138" y="445"/>
                  </a:lnTo>
                  <a:lnTo>
                    <a:pt x="3169" y="445"/>
                  </a:lnTo>
                  <a:close/>
                  <a:moveTo>
                    <a:pt x="3803" y="983"/>
                  </a:moveTo>
                  <a:cubicBezTo>
                    <a:pt x="3866" y="1078"/>
                    <a:pt x="3993" y="1015"/>
                    <a:pt x="3961" y="920"/>
                  </a:cubicBezTo>
                  <a:cubicBezTo>
                    <a:pt x="3961" y="920"/>
                    <a:pt x="3961" y="888"/>
                    <a:pt x="3930" y="888"/>
                  </a:cubicBezTo>
                  <a:lnTo>
                    <a:pt x="3930" y="888"/>
                  </a:lnTo>
                  <a:lnTo>
                    <a:pt x="3930" y="857"/>
                  </a:lnTo>
                  <a:lnTo>
                    <a:pt x="3930" y="857"/>
                  </a:lnTo>
                  <a:lnTo>
                    <a:pt x="3930" y="857"/>
                  </a:lnTo>
                  <a:lnTo>
                    <a:pt x="3898" y="825"/>
                  </a:lnTo>
                  <a:lnTo>
                    <a:pt x="3898" y="825"/>
                  </a:lnTo>
                  <a:lnTo>
                    <a:pt x="3898" y="825"/>
                  </a:lnTo>
                  <a:lnTo>
                    <a:pt x="3866" y="793"/>
                  </a:lnTo>
                  <a:lnTo>
                    <a:pt x="3866" y="793"/>
                  </a:lnTo>
                  <a:lnTo>
                    <a:pt x="3866" y="793"/>
                  </a:lnTo>
                  <a:lnTo>
                    <a:pt x="3866" y="793"/>
                  </a:lnTo>
                  <a:lnTo>
                    <a:pt x="3835" y="761"/>
                  </a:lnTo>
                  <a:lnTo>
                    <a:pt x="3835" y="761"/>
                  </a:lnTo>
                  <a:lnTo>
                    <a:pt x="3835" y="761"/>
                  </a:lnTo>
                  <a:lnTo>
                    <a:pt x="3835" y="730"/>
                  </a:lnTo>
                  <a:lnTo>
                    <a:pt x="3803" y="730"/>
                  </a:lnTo>
                  <a:lnTo>
                    <a:pt x="3803" y="730"/>
                  </a:lnTo>
                  <a:lnTo>
                    <a:pt x="3803" y="698"/>
                  </a:lnTo>
                  <a:lnTo>
                    <a:pt x="3771" y="698"/>
                  </a:lnTo>
                  <a:lnTo>
                    <a:pt x="3771" y="698"/>
                  </a:lnTo>
                  <a:lnTo>
                    <a:pt x="3771" y="666"/>
                  </a:lnTo>
                  <a:lnTo>
                    <a:pt x="3771" y="666"/>
                  </a:lnTo>
                  <a:lnTo>
                    <a:pt x="3740" y="666"/>
                  </a:lnTo>
                  <a:lnTo>
                    <a:pt x="3740" y="666"/>
                  </a:lnTo>
                  <a:lnTo>
                    <a:pt x="3740" y="635"/>
                  </a:lnTo>
                  <a:lnTo>
                    <a:pt x="3708" y="635"/>
                  </a:lnTo>
                  <a:lnTo>
                    <a:pt x="3708" y="635"/>
                  </a:lnTo>
                  <a:lnTo>
                    <a:pt x="3708" y="603"/>
                  </a:lnTo>
                  <a:lnTo>
                    <a:pt x="3708" y="603"/>
                  </a:lnTo>
                  <a:cubicBezTo>
                    <a:pt x="3676" y="571"/>
                    <a:pt x="3613" y="571"/>
                    <a:pt x="3581" y="603"/>
                  </a:cubicBezTo>
                  <a:cubicBezTo>
                    <a:pt x="3550" y="635"/>
                    <a:pt x="3550" y="698"/>
                    <a:pt x="3581" y="730"/>
                  </a:cubicBezTo>
                  <a:lnTo>
                    <a:pt x="3581" y="730"/>
                  </a:lnTo>
                  <a:lnTo>
                    <a:pt x="3581" y="761"/>
                  </a:lnTo>
                  <a:lnTo>
                    <a:pt x="3613" y="761"/>
                  </a:lnTo>
                  <a:lnTo>
                    <a:pt x="3613" y="761"/>
                  </a:lnTo>
                  <a:lnTo>
                    <a:pt x="3613" y="793"/>
                  </a:lnTo>
                  <a:lnTo>
                    <a:pt x="3613" y="793"/>
                  </a:lnTo>
                  <a:lnTo>
                    <a:pt x="3645" y="793"/>
                  </a:lnTo>
                  <a:lnTo>
                    <a:pt x="3645" y="793"/>
                  </a:lnTo>
                  <a:lnTo>
                    <a:pt x="3645" y="825"/>
                  </a:lnTo>
                  <a:lnTo>
                    <a:pt x="3645" y="825"/>
                  </a:lnTo>
                  <a:lnTo>
                    <a:pt x="3676" y="825"/>
                  </a:lnTo>
                  <a:lnTo>
                    <a:pt x="3676" y="825"/>
                  </a:lnTo>
                  <a:lnTo>
                    <a:pt x="3676" y="857"/>
                  </a:lnTo>
                  <a:lnTo>
                    <a:pt x="3676" y="857"/>
                  </a:lnTo>
                  <a:lnTo>
                    <a:pt x="3708" y="857"/>
                  </a:lnTo>
                  <a:lnTo>
                    <a:pt x="3708" y="888"/>
                  </a:lnTo>
                  <a:lnTo>
                    <a:pt x="3708" y="888"/>
                  </a:lnTo>
                  <a:lnTo>
                    <a:pt x="3708" y="888"/>
                  </a:lnTo>
                  <a:lnTo>
                    <a:pt x="3740" y="888"/>
                  </a:lnTo>
                  <a:lnTo>
                    <a:pt x="3740" y="920"/>
                  </a:lnTo>
                  <a:lnTo>
                    <a:pt x="3740" y="920"/>
                  </a:lnTo>
                  <a:lnTo>
                    <a:pt x="3740" y="920"/>
                  </a:lnTo>
                  <a:lnTo>
                    <a:pt x="3771" y="952"/>
                  </a:lnTo>
                  <a:lnTo>
                    <a:pt x="3771" y="952"/>
                  </a:lnTo>
                  <a:lnTo>
                    <a:pt x="3771" y="952"/>
                  </a:lnTo>
                  <a:lnTo>
                    <a:pt x="3771" y="983"/>
                  </a:lnTo>
                  <a:lnTo>
                    <a:pt x="3803" y="983"/>
                  </a:lnTo>
                  <a:lnTo>
                    <a:pt x="3803" y="983"/>
                  </a:lnTo>
                  <a:close/>
                  <a:moveTo>
                    <a:pt x="4152" y="1744"/>
                  </a:moveTo>
                  <a:cubicBezTo>
                    <a:pt x="4183" y="1871"/>
                    <a:pt x="4310" y="1839"/>
                    <a:pt x="4342" y="1744"/>
                  </a:cubicBezTo>
                  <a:cubicBezTo>
                    <a:pt x="4342" y="1744"/>
                    <a:pt x="4342" y="1712"/>
                    <a:pt x="4342" y="1712"/>
                  </a:cubicBezTo>
                  <a:lnTo>
                    <a:pt x="4342" y="1712"/>
                  </a:lnTo>
                  <a:lnTo>
                    <a:pt x="4310" y="1712"/>
                  </a:lnTo>
                  <a:lnTo>
                    <a:pt x="4310" y="1680"/>
                  </a:lnTo>
                  <a:lnTo>
                    <a:pt x="4310" y="1680"/>
                  </a:lnTo>
                  <a:lnTo>
                    <a:pt x="4310" y="1649"/>
                  </a:lnTo>
                  <a:lnTo>
                    <a:pt x="4310" y="1649"/>
                  </a:lnTo>
                  <a:lnTo>
                    <a:pt x="4310" y="1617"/>
                  </a:lnTo>
                  <a:lnTo>
                    <a:pt x="4310" y="1617"/>
                  </a:lnTo>
                  <a:lnTo>
                    <a:pt x="4310" y="1617"/>
                  </a:lnTo>
                  <a:lnTo>
                    <a:pt x="4310" y="1585"/>
                  </a:lnTo>
                  <a:lnTo>
                    <a:pt x="4278" y="1585"/>
                  </a:lnTo>
                  <a:lnTo>
                    <a:pt x="4278" y="1554"/>
                  </a:lnTo>
                  <a:lnTo>
                    <a:pt x="4278" y="1554"/>
                  </a:lnTo>
                  <a:lnTo>
                    <a:pt x="4278" y="1554"/>
                  </a:lnTo>
                  <a:lnTo>
                    <a:pt x="4278" y="1522"/>
                  </a:lnTo>
                  <a:lnTo>
                    <a:pt x="4278" y="1522"/>
                  </a:lnTo>
                  <a:lnTo>
                    <a:pt x="4278" y="1490"/>
                  </a:lnTo>
                  <a:lnTo>
                    <a:pt x="4278" y="1490"/>
                  </a:lnTo>
                  <a:lnTo>
                    <a:pt x="4247" y="1490"/>
                  </a:lnTo>
                  <a:lnTo>
                    <a:pt x="4247" y="1459"/>
                  </a:lnTo>
                  <a:lnTo>
                    <a:pt x="4247" y="1459"/>
                  </a:lnTo>
                  <a:lnTo>
                    <a:pt x="4247" y="1427"/>
                  </a:lnTo>
                  <a:lnTo>
                    <a:pt x="4247" y="1427"/>
                  </a:lnTo>
                  <a:lnTo>
                    <a:pt x="4247" y="1427"/>
                  </a:lnTo>
                  <a:lnTo>
                    <a:pt x="4247" y="1395"/>
                  </a:lnTo>
                  <a:lnTo>
                    <a:pt x="4215" y="1395"/>
                  </a:lnTo>
                  <a:lnTo>
                    <a:pt x="4215" y="1364"/>
                  </a:lnTo>
                  <a:lnTo>
                    <a:pt x="4215" y="1364"/>
                  </a:lnTo>
                  <a:cubicBezTo>
                    <a:pt x="4183" y="1268"/>
                    <a:pt x="4057" y="1300"/>
                    <a:pt x="4057" y="1395"/>
                  </a:cubicBezTo>
                  <a:cubicBezTo>
                    <a:pt x="4057" y="1427"/>
                    <a:pt x="4057" y="1427"/>
                    <a:pt x="4057" y="1427"/>
                  </a:cubicBezTo>
                  <a:lnTo>
                    <a:pt x="4057" y="1427"/>
                  </a:lnTo>
                  <a:lnTo>
                    <a:pt x="4057" y="1459"/>
                  </a:lnTo>
                  <a:lnTo>
                    <a:pt x="4057" y="1459"/>
                  </a:lnTo>
                  <a:lnTo>
                    <a:pt x="4057" y="1490"/>
                  </a:lnTo>
                  <a:lnTo>
                    <a:pt x="4088" y="1490"/>
                  </a:lnTo>
                  <a:lnTo>
                    <a:pt x="4088" y="1490"/>
                  </a:lnTo>
                  <a:lnTo>
                    <a:pt x="4088" y="1522"/>
                  </a:lnTo>
                  <a:lnTo>
                    <a:pt x="4088" y="1522"/>
                  </a:lnTo>
                  <a:lnTo>
                    <a:pt x="4088" y="1522"/>
                  </a:lnTo>
                  <a:lnTo>
                    <a:pt x="4088" y="1554"/>
                  </a:lnTo>
                  <a:lnTo>
                    <a:pt x="4088" y="1554"/>
                  </a:lnTo>
                  <a:lnTo>
                    <a:pt x="4120" y="1585"/>
                  </a:lnTo>
                  <a:lnTo>
                    <a:pt x="4120" y="1585"/>
                  </a:lnTo>
                  <a:lnTo>
                    <a:pt x="4120" y="1585"/>
                  </a:lnTo>
                  <a:lnTo>
                    <a:pt x="4120" y="1617"/>
                  </a:lnTo>
                  <a:lnTo>
                    <a:pt x="4120" y="1617"/>
                  </a:lnTo>
                  <a:lnTo>
                    <a:pt x="4120" y="1617"/>
                  </a:lnTo>
                  <a:lnTo>
                    <a:pt x="4120" y="1649"/>
                  </a:lnTo>
                  <a:lnTo>
                    <a:pt x="4120" y="1649"/>
                  </a:lnTo>
                  <a:lnTo>
                    <a:pt x="4120" y="1680"/>
                  </a:lnTo>
                  <a:lnTo>
                    <a:pt x="4152" y="1680"/>
                  </a:lnTo>
                  <a:lnTo>
                    <a:pt x="4152" y="1680"/>
                  </a:lnTo>
                  <a:lnTo>
                    <a:pt x="4152" y="1712"/>
                  </a:lnTo>
                  <a:lnTo>
                    <a:pt x="4152" y="1712"/>
                  </a:lnTo>
                  <a:lnTo>
                    <a:pt x="4152" y="1712"/>
                  </a:lnTo>
                  <a:lnTo>
                    <a:pt x="4152" y="1744"/>
                  </a:lnTo>
                  <a:lnTo>
                    <a:pt x="4152" y="1744"/>
                  </a:lnTo>
                  <a:close/>
                  <a:moveTo>
                    <a:pt x="4152" y="2599"/>
                  </a:moveTo>
                  <a:cubicBezTo>
                    <a:pt x="4152" y="2694"/>
                    <a:pt x="4278" y="2758"/>
                    <a:pt x="4342" y="2663"/>
                  </a:cubicBezTo>
                  <a:cubicBezTo>
                    <a:pt x="4342" y="2663"/>
                    <a:pt x="4342" y="2631"/>
                    <a:pt x="4342" y="2631"/>
                  </a:cubicBezTo>
                  <a:lnTo>
                    <a:pt x="4342" y="2631"/>
                  </a:lnTo>
                  <a:lnTo>
                    <a:pt x="4342" y="2631"/>
                  </a:lnTo>
                  <a:lnTo>
                    <a:pt x="4342" y="2599"/>
                  </a:lnTo>
                  <a:lnTo>
                    <a:pt x="4342" y="2599"/>
                  </a:lnTo>
                  <a:lnTo>
                    <a:pt x="4342" y="2568"/>
                  </a:lnTo>
                  <a:lnTo>
                    <a:pt x="4342" y="2568"/>
                  </a:lnTo>
                  <a:lnTo>
                    <a:pt x="4342" y="2536"/>
                  </a:lnTo>
                  <a:lnTo>
                    <a:pt x="4373" y="2536"/>
                  </a:lnTo>
                  <a:lnTo>
                    <a:pt x="4373" y="2536"/>
                  </a:lnTo>
                  <a:lnTo>
                    <a:pt x="4373" y="2504"/>
                  </a:lnTo>
                  <a:lnTo>
                    <a:pt x="4373" y="2504"/>
                  </a:lnTo>
                  <a:lnTo>
                    <a:pt x="4373" y="2473"/>
                  </a:lnTo>
                  <a:lnTo>
                    <a:pt x="4373" y="2473"/>
                  </a:lnTo>
                  <a:lnTo>
                    <a:pt x="4373" y="2473"/>
                  </a:lnTo>
                  <a:lnTo>
                    <a:pt x="4373" y="2441"/>
                  </a:lnTo>
                  <a:lnTo>
                    <a:pt x="4373" y="2441"/>
                  </a:lnTo>
                  <a:lnTo>
                    <a:pt x="4373" y="2409"/>
                  </a:lnTo>
                  <a:lnTo>
                    <a:pt x="4373" y="2409"/>
                  </a:lnTo>
                  <a:lnTo>
                    <a:pt x="4373" y="2378"/>
                  </a:lnTo>
                  <a:lnTo>
                    <a:pt x="4373" y="2378"/>
                  </a:lnTo>
                  <a:lnTo>
                    <a:pt x="4373" y="2378"/>
                  </a:lnTo>
                  <a:lnTo>
                    <a:pt x="4373" y="2346"/>
                  </a:lnTo>
                  <a:lnTo>
                    <a:pt x="4373" y="2346"/>
                  </a:lnTo>
                  <a:lnTo>
                    <a:pt x="4373" y="2314"/>
                  </a:lnTo>
                  <a:lnTo>
                    <a:pt x="4373" y="2314"/>
                  </a:lnTo>
                  <a:lnTo>
                    <a:pt x="4373" y="2282"/>
                  </a:lnTo>
                  <a:lnTo>
                    <a:pt x="4373" y="2282"/>
                  </a:lnTo>
                  <a:lnTo>
                    <a:pt x="4373" y="2282"/>
                  </a:lnTo>
                  <a:cubicBezTo>
                    <a:pt x="4373" y="2187"/>
                    <a:pt x="4278" y="2156"/>
                    <a:pt x="4215" y="2219"/>
                  </a:cubicBezTo>
                  <a:cubicBezTo>
                    <a:pt x="4215" y="2219"/>
                    <a:pt x="4215" y="2251"/>
                    <a:pt x="4215" y="2251"/>
                  </a:cubicBezTo>
                  <a:lnTo>
                    <a:pt x="4215" y="2282"/>
                  </a:lnTo>
                  <a:lnTo>
                    <a:pt x="4215" y="2282"/>
                  </a:lnTo>
                  <a:lnTo>
                    <a:pt x="4215" y="2314"/>
                  </a:lnTo>
                  <a:lnTo>
                    <a:pt x="4215" y="2314"/>
                  </a:lnTo>
                  <a:lnTo>
                    <a:pt x="4215" y="2314"/>
                  </a:lnTo>
                  <a:lnTo>
                    <a:pt x="4215" y="2346"/>
                  </a:lnTo>
                  <a:lnTo>
                    <a:pt x="4215" y="2346"/>
                  </a:lnTo>
                  <a:lnTo>
                    <a:pt x="4215" y="2378"/>
                  </a:lnTo>
                  <a:lnTo>
                    <a:pt x="4183" y="2378"/>
                  </a:lnTo>
                  <a:lnTo>
                    <a:pt x="4183" y="2378"/>
                  </a:lnTo>
                  <a:lnTo>
                    <a:pt x="4183" y="2409"/>
                  </a:lnTo>
                  <a:lnTo>
                    <a:pt x="4183" y="2409"/>
                  </a:lnTo>
                  <a:lnTo>
                    <a:pt x="4183" y="2409"/>
                  </a:lnTo>
                  <a:lnTo>
                    <a:pt x="4183" y="2441"/>
                  </a:lnTo>
                  <a:lnTo>
                    <a:pt x="4183" y="2441"/>
                  </a:lnTo>
                  <a:lnTo>
                    <a:pt x="4183" y="2473"/>
                  </a:lnTo>
                  <a:lnTo>
                    <a:pt x="4183" y="2473"/>
                  </a:lnTo>
                  <a:lnTo>
                    <a:pt x="4183" y="2473"/>
                  </a:lnTo>
                  <a:lnTo>
                    <a:pt x="4183" y="2504"/>
                  </a:lnTo>
                  <a:lnTo>
                    <a:pt x="4183" y="2504"/>
                  </a:lnTo>
                  <a:lnTo>
                    <a:pt x="4183" y="2536"/>
                  </a:lnTo>
                  <a:lnTo>
                    <a:pt x="4183" y="2536"/>
                  </a:lnTo>
                  <a:lnTo>
                    <a:pt x="4183" y="2536"/>
                  </a:lnTo>
                  <a:lnTo>
                    <a:pt x="4183" y="2568"/>
                  </a:lnTo>
                  <a:lnTo>
                    <a:pt x="4183" y="2568"/>
                  </a:lnTo>
                  <a:lnTo>
                    <a:pt x="4183" y="2599"/>
                  </a:lnTo>
                  <a:lnTo>
                    <a:pt x="4183" y="2599"/>
                  </a:lnTo>
                  <a:close/>
                  <a:moveTo>
                    <a:pt x="3835" y="3360"/>
                  </a:moveTo>
                  <a:cubicBezTo>
                    <a:pt x="3771" y="3455"/>
                    <a:pt x="3866" y="3550"/>
                    <a:pt x="3961" y="3487"/>
                  </a:cubicBezTo>
                  <a:cubicBezTo>
                    <a:pt x="3961" y="3487"/>
                    <a:pt x="3961" y="3487"/>
                    <a:pt x="3961" y="3487"/>
                  </a:cubicBezTo>
                  <a:lnTo>
                    <a:pt x="3993" y="3455"/>
                  </a:lnTo>
                  <a:lnTo>
                    <a:pt x="3993" y="3455"/>
                  </a:lnTo>
                  <a:lnTo>
                    <a:pt x="3993" y="3455"/>
                  </a:lnTo>
                  <a:lnTo>
                    <a:pt x="3993" y="3423"/>
                  </a:lnTo>
                  <a:lnTo>
                    <a:pt x="4025" y="3423"/>
                  </a:lnTo>
                  <a:lnTo>
                    <a:pt x="4025" y="3423"/>
                  </a:lnTo>
                  <a:lnTo>
                    <a:pt x="4025" y="3392"/>
                  </a:lnTo>
                  <a:lnTo>
                    <a:pt x="4025" y="3392"/>
                  </a:lnTo>
                  <a:lnTo>
                    <a:pt x="4025" y="3392"/>
                  </a:lnTo>
                  <a:lnTo>
                    <a:pt x="4057" y="3360"/>
                  </a:lnTo>
                  <a:lnTo>
                    <a:pt x="4057" y="3360"/>
                  </a:lnTo>
                  <a:lnTo>
                    <a:pt x="4057" y="3328"/>
                  </a:lnTo>
                  <a:lnTo>
                    <a:pt x="4057" y="3328"/>
                  </a:lnTo>
                  <a:lnTo>
                    <a:pt x="4088" y="3328"/>
                  </a:lnTo>
                  <a:lnTo>
                    <a:pt x="4088" y="3296"/>
                  </a:lnTo>
                  <a:lnTo>
                    <a:pt x="4088" y="3296"/>
                  </a:lnTo>
                  <a:lnTo>
                    <a:pt x="4088" y="3296"/>
                  </a:lnTo>
                  <a:lnTo>
                    <a:pt x="4088" y="3265"/>
                  </a:lnTo>
                  <a:lnTo>
                    <a:pt x="4120" y="3265"/>
                  </a:lnTo>
                  <a:lnTo>
                    <a:pt x="4120" y="3265"/>
                  </a:lnTo>
                  <a:lnTo>
                    <a:pt x="4120" y="3233"/>
                  </a:lnTo>
                  <a:lnTo>
                    <a:pt x="4120" y="3233"/>
                  </a:lnTo>
                  <a:lnTo>
                    <a:pt x="4120" y="3233"/>
                  </a:lnTo>
                  <a:lnTo>
                    <a:pt x="4152" y="3201"/>
                  </a:lnTo>
                  <a:lnTo>
                    <a:pt x="4152" y="3201"/>
                  </a:lnTo>
                  <a:lnTo>
                    <a:pt x="4152" y="3170"/>
                  </a:lnTo>
                  <a:lnTo>
                    <a:pt x="4152" y="3170"/>
                  </a:lnTo>
                  <a:lnTo>
                    <a:pt x="4152" y="3170"/>
                  </a:lnTo>
                  <a:lnTo>
                    <a:pt x="4152" y="3170"/>
                  </a:lnTo>
                  <a:cubicBezTo>
                    <a:pt x="4215" y="3075"/>
                    <a:pt x="4120" y="2980"/>
                    <a:pt x="4025" y="3043"/>
                  </a:cubicBezTo>
                  <a:cubicBezTo>
                    <a:pt x="4025" y="3043"/>
                    <a:pt x="4025" y="3075"/>
                    <a:pt x="3993" y="3075"/>
                  </a:cubicBezTo>
                  <a:lnTo>
                    <a:pt x="3993" y="3075"/>
                  </a:lnTo>
                  <a:lnTo>
                    <a:pt x="3993" y="3106"/>
                  </a:lnTo>
                  <a:lnTo>
                    <a:pt x="3993" y="3106"/>
                  </a:lnTo>
                  <a:lnTo>
                    <a:pt x="3993" y="3106"/>
                  </a:lnTo>
                  <a:lnTo>
                    <a:pt x="3993" y="3138"/>
                  </a:lnTo>
                  <a:lnTo>
                    <a:pt x="3961" y="3138"/>
                  </a:lnTo>
                  <a:lnTo>
                    <a:pt x="3961" y="3138"/>
                  </a:lnTo>
                  <a:lnTo>
                    <a:pt x="3961" y="3170"/>
                  </a:lnTo>
                  <a:lnTo>
                    <a:pt x="3961" y="3170"/>
                  </a:lnTo>
                  <a:lnTo>
                    <a:pt x="3961" y="3170"/>
                  </a:lnTo>
                  <a:lnTo>
                    <a:pt x="3961" y="3201"/>
                  </a:lnTo>
                  <a:lnTo>
                    <a:pt x="3930" y="3201"/>
                  </a:lnTo>
                  <a:lnTo>
                    <a:pt x="3930" y="3201"/>
                  </a:lnTo>
                  <a:lnTo>
                    <a:pt x="3930" y="3233"/>
                  </a:lnTo>
                  <a:lnTo>
                    <a:pt x="3930" y="3233"/>
                  </a:lnTo>
                  <a:lnTo>
                    <a:pt x="3930" y="3233"/>
                  </a:lnTo>
                  <a:lnTo>
                    <a:pt x="3898" y="3265"/>
                  </a:lnTo>
                  <a:lnTo>
                    <a:pt x="3898" y="3265"/>
                  </a:lnTo>
                  <a:lnTo>
                    <a:pt x="3898" y="3265"/>
                  </a:lnTo>
                  <a:lnTo>
                    <a:pt x="3898" y="3296"/>
                  </a:lnTo>
                  <a:lnTo>
                    <a:pt x="3898" y="3296"/>
                  </a:lnTo>
                  <a:lnTo>
                    <a:pt x="3866" y="3296"/>
                  </a:lnTo>
                  <a:lnTo>
                    <a:pt x="3866" y="3296"/>
                  </a:lnTo>
                  <a:lnTo>
                    <a:pt x="3866" y="3328"/>
                  </a:lnTo>
                  <a:lnTo>
                    <a:pt x="3866" y="3328"/>
                  </a:lnTo>
                  <a:lnTo>
                    <a:pt x="3866" y="3328"/>
                  </a:lnTo>
                  <a:lnTo>
                    <a:pt x="3835" y="3360"/>
                  </a:lnTo>
                  <a:lnTo>
                    <a:pt x="3835" y="3360"/>
                  </a:lnTo>
                  <a:close/>
                  <a:moveTo>
                    <a:pt x="3201" y="3930"/>
                  </a:moveTo>
                  <a:cubicBezTo>
                    <a:pt x="3138" y="3994"/>
                    <a:pt x="3169" y="4120"/>
                    <a:pt x="3264" y="4089"/>
                  </a:cubicBezTo>
                  <a:cubicBezTo>
                    <a:pt x="3264" y="4089"/>
                    <a:pt x="3296" y="4089"/>
                    <a:pt x="3296" y="4089"/>
                  </a:cubicBezTo>
                  <a:lnTo>
                    <a:pt x="3296" y="4089"/>
                  </a:lnTo>
                  <a:lnTo>
                    <a:pt x="3328" y="4089"/>
                  </a:lnTo>
                  <a:lnTo>
                    <a:pt x="3328" y="4057"/>
                  </a:lnTo>
                  <a:lnTo>
                    <a:pt x="3359" y="4057"/>
                  </a:lnTo>
                  <a:lnTo>
                    <a:pt x="3359" y="4057"/>
                  </a:lnTo>
                  <a:lnTo>
                    <a:pt x="3359" y="4057"/>
                  </a:lnTo>
                  <a:lnTo>
                    <a:pt x="3391" y="4057"/>
                  </a:lnTo>
                  <a:lnTo>
                    <a:pt x="3391" y="4025"/>
                  </a:lnTo>
                  <a:lnTo>
                    <a:pt x="3391" y="4025"/>
                  </a:lnTo>
                  <a:lnTo>
                    <a:pt x="3423" y="4025"/>
                  </a:lnTo>
                  <a:lnTo>
                    <a:pt x="3423" y="4025"/>
                  </a:lnTo>
                  <a:lnTo>
                    <a:pt x="3423" y="3994"/>
                  </a:lnTo>
                  <a:lnTo>
                    <a:pt x="3454" y="3994"/>
                  </a:lnTo>
                  <a:lnTo>
                    <a:pt x="3454" y="3994"/>
                  </a:lnTo>
                  <a:lnTo>
                    <a:pt x="3454" y="3994"/>
                  </a:lnTo>
                  <a:lnTo>
                    <a:pt x="3486" y="3962"/>
                  </a:lnTo>
                  <a:lnTo>
                    <a:pt x="3486" y="3962"/>
                  </a:lnTo>
                  <a:lnTo>
                    <a:pt x="3486" y="3962"/>
                  </a:lnTo>
                  <a:lnTo>
                    <a:pt x="3518" y="3962"/>
                  </a:lnTo>
                  <a:lnTo>
                    <a:pt x="3518" y="3930"/>
                  </a:lnTo>
                  <a:lnTo>
                    <a:pt x="3518" y="3930"/>
                  </a:lnTo>
                  <a:lnTo>
                    <a:pt x="3550" y="3930"/>
                  </a:lnTo>
                  <a:lnTo>
                    <a:pt x="3550" y="3930"/>
                  </a:lnTo>
                  <a:lnTo>
                    <a:pt x="3550" y="3899"/>
                  </a:lnTo>
                  <a:lnTo>
                    <a:pt x="3581" y="3899"/>
                  </a:lnTo>
                  <a:lnTo>
                    <a:pt x="3581" y="3899"/>
                  </a:lnTo>
                  <a:lnTo>
                    <a:pt x="3581" y="3899"/>
                  </a:lnTo>
                  <a:lnTo>
                    <a:pt x="3613" y="3867"/>
                  </a:lnTo>
                  <a:cubicBezTo>
                    <a:pt x="3676" y="3803"/>
                    <a:pt x="3613" y="3708"/>
                    <a:pt x="3518" y="3708"/>
                  </a:cubicBezTo>
                  <a:cubicBezTo>
                    <a:pt x="3518" y="3740"/>
                    <a:pt x="3486" y="3740"/>
                    <a:pt x="3486" y="3740"/>
                  </a:cubicBezTo>
                  <a:lnTo>
                    <a:pt x="3486" y="3740"/>
                  </a:lnTo>
                  <a:lnTo>
                    <a:pt x="3454" y="3772"/>
                  </a:lnTo>
                  <a:lnTo>
                    <a:pt x="3454" y="3772"/>
                  </a:lnTo>
                  <a:lnTo>
                    <a:pt x="3454" y="3772"/>
                  </a:lnTo>
                  <a:lnTo>
                    <a:pt x="3454" y="3772"/>
                  </a:lnTo>
                  <a:lnTo>
                    <a:pt x="3423" y="3803"/>
                  </a:lnTo>
                  <a:lnTo>
                    <a:pt x="3423" y="3803"/>
                  </a:lnTo>
                  <a:lnTo>
                    <a:pt x="3423" y="3803"/>
                  </a:lnTo>
                  <a:lnTo>
                    <a:pt x="3391" y="3803"/>
                  </a:lnTo>
                  <a:lnTo>
                    <a:pt x="3391" y="3803"/>
                  </a:lnTo>
                  <a:lnTo>
                    <a:pt x="3391" y="3835"/>
                  </a:lnTo>
                  <a:lnTo>
                    <a:pt x="3359" y="3835"/>
                  </a:lnTo>
                  <a:lnTo>
                    <a:pt x="3359" y="3835"/>
                  </a:lnTo>
                  <a:lnTo>
                    <a:pt x="3359" y="3835"/>
                  </a:lnTo>
                  <a:lnTo>
                    <a:pt x="3328" y="3867"/>
                  </a:lnTo>
                  <a:lnTo>
                    <a:pt x="3328" y="3867"/>
                  </a:lnTo>
                  <a:lnTo>
                    <a:pt x="3328" y="3867"/>
                  </a:lnTo>
                  <a:lnTo>
                    <a:pt x="3328" y="3867"/>
                  </a:lnTo>
                  <a:lnTo>
                    <a:pt x="3296" y="3867"/>
                  </a:lnTo>
                  <a:lnTo>
                    <a:pt x="3296" y="3899"/>
                  </a:lnTo>
                  <a:lnTo>
                    <a:pt x="3296" y="3899"/>
                  </a:lnTo>
                  <a:lnTo>
                    <a:pt x="3264" y="3899"/>
                  </a:lnTo>
                  <a:lnTo>
                    <a:pt x="3264" y="3899"/>
                  </a:lnTo>
                  <a:lnTo>
                    <a:pt x="3264" y="3899"/>
                  </a:lnTo>
                  <a:lnTo>
                    <a:pt x="3233" y="3930"/>
                  </a:lnTo>
                  <a:lnTo>
                    <a:pt x="3233" y="3930"/>
                  </a:lnTo>
                  <a:lnTo>
                    <a:pt x="3233" y="3930"/>
                  </a:lnTo>
                  <a:close/>
                  <a:moveTo>
                    <a:pt x="2409" y="4184"/>
                  </a:moveTo>
                  <a:cubicBezTo>
                    <a:pt x="2314" y="4215"/>
                    <a:pt x="2314" y="4342"/>
                    <a:pt x="2409" y="4374"/>
                  </a:cubicBezTo>
                  <a:cubicBezTo>
                    <a:pt x="2409" y="4374"/>
                    <a:pt x="2409" y="4374"/>
                    <a:pt x="2440" y="4374"/>
                  </a:cubicBezTo>
                  <a:lnTo>
                    <a:pt x="2440" y="4374"/>
                  </a:lnTo>
                  <a:lnTo>
                    <a:pt x="2440" y="4374"/>
                  </a:lnTo>
                  <a:lnTo>
                    <a:pt x="2472" y="4374"/>
                  </a:lnTo>
                  <a:lnTo>
                    <a:pt x="2472" y="4374"/>
                  </a:lnTo>
                  <a:lnTo>
                    <a:pt x="2504" y="4374"/>
                  </a:lnTo>
                  <a:lnTo>
                    <a:pt x="2504" y="4374"/>
                  </a:lnTo>
                  <a:lnTo>
                    <a:pt x="2536" y="4374"/>
                  </a:lnTo>
                  <a:lnTo>
                    <a:pt x="2536" y="4374"/>
                  </a:lnTo>
                  <a:lnTo>
                    <a:pt x="2536" y="4374"/>
                  </a:lnTo>
                  <a:lnTo>
                    <a:pt x="2567" y="4342"/>
                  </a:lnTo>
                  <a:lnTo>
                    <a:pt x="2567" y="4342"/>
                  </a:lnTo>
                  <a:lnTo>
                    <a:pt x="2599" y="4342"/>
                  </a:lnTo>
                  <a:lnTo>
                    <a:pt x="2599" y="4342"/>
                  </a:lnTo>
                  <a:lnTo>
                    <a:pt x="2631" y="4342"/>
                  </a:lnTo>
                  <a:lnTo>
                    <a:pt x="2631" y="4342"/>
                  </a:lnTo>
                  <a:lnTo>
                    <a:pt x="2631" y="4342"/>
                  </a:lnTo>
                  <a:lnTo>
                    <a:pt x="2662" y="4342"/>
                  </a:lnTo>
                  <a:lnTo>
                    <a:pt x="2662" y="4342"/>
                  </a:lnTo>
                  <a:lnTo>
                    <a:pt x="2694" y="4342"/>
                  </a:lnTo>
                  <a:lnTo>
                    <a:pt x="2694" y="4342"/>
                  </a:lnTo>
                  <a:lnTo>
                    <a:pt x="2726" y="4310"/>
                  </a:lnTo>
                  <a:lnTo>
                    <a:pt x="2726" y="4310"/>
                  </a:lnTo>
                  <a:lnTo>
                    <a:pt x="2726" y="4310"/>
                  </a:lnTo>
                  <a:lnTo>
                    <a:pt x="2757" y="4310"/>
                  </a:lnTo>
                  <a:lnTo>
                    <a:pt x="2757" y="4310"/>
                  </a:lnTo>
                  <a:lnTo>
                    <a:pt x="2789" y="4310"/>
                  </a:lnTo>
                  <a:lnTo>
                    <a:pt x="2789" y="4310"/>
                  </a:lnTo>
                  <a:cubicBezTo>
                    <a:pt x="2884" y="4279"/>
                    <a:pt x="2884" y="4152"/>
                    <a:pt x="2789" y="4120"/>
                  </a:cubicBezTo>
                  <a:cubicBezTo>
                    <a:pt x="2757" y="4120"/>
                    <a:pt x="2757" y="4120"/>
                    <a:pt x="2757" y="4120"/>
                  </a:cubicBezTo>
                  <a:lnTo>
                    <a:pt x="2726" y="4152"/>
                  </a:lnTo>
                  <a:lnTo>
                    <a:pt x="2726" y="4152"/>
                  </a:lnTo>
                  <a:lnTo>
                    <a:pt x="2694" y="4152"/>
                  </a:lnTo>
                  <a:lnTo>
                    <a:pt x="2694" y="4152"/>
                  </a:lnTo>
                  <a:lnTo>
                    <a:pt x="2694" y="4152"/>
                  </a:lnTo>
                  <a:lnTo>
                    <a:pt x="2662" y="4152"/>
                  </a:lnTo>
                  <a:lnTo>
                    <a:pt x="2662" y="4152"/>
                  </a:lnTo>
                  <a:lnTo>
                    <a:pt x="2662" y="4152"/>
                  </a:lnTo>
                  <a:lnTo>
                    <a:pt x="2631" y="4152"/>
                  </a:lnTo>
                  <a:lnTo>
                    <a:pt x="2631" y="4152"/>
                  </a:lnTo>
                  <a:lnTo>
                    <a:pt x="2599" y="4184"/>
                  </a:lnTo>
                  <a:lnTo>
                    <a:pt x="2599" y="4184"/>
                  </a:lnTo>
                  <a:lnTo>
                    <a:pt x="2599" y="4184"/>
                  </a:lnTo>
                  <a:lnTo>
                    <a:pt x="2567" y="4184"/>
                  </a:lnTo>
                  <a:lnTo>
                    <a:pt x="2567" y="4184"/>
                  </a:lnTo>
                  <a:lnTo>
                    <a:pt x="2536" y="4184"/>
                  </a:lnTo>
                  <a:lnTo>
                    <a:pt x="2536" y="4184"/>
                  </a:lnTo>
                  <a:lnTo>
                    <a:pt x="2536" y="4184"/>
                  </a:lnTo>
                  <a:lnTo>
                    <a:pt x="2504" y="4184"/>
                  </a:lnTo>
                  <a:lnTo>
                    <a:pt x="2504" y="4184"/>
                  </a:lnTo>
                  <a:lnTo>
                    <a:pt x="2472" y="4184"/>
                  </a:lnTo>
                  <a:lnTo>
                    <a:pt x="2472" y="4184"/>
                  </a:lnTo>
                  <a:lnTo>
                    <a:pt x="2472" y="4184"/>
                  </a:lnTo>
                  <a:lnTo>
                    <a:pt x="2440" y="4184"/>
                  </a:lnTo>
                  <a:lnTo>
                    <a:pt x="2440" y="4184"/>
                  </a:lnTo>
                  <a:lnTo>
                    <a:pt x="2409" y="4184"/>
                  </a:lnTo>
                  <a:close/>
                  <a:moveTo>
                    <a:pt x="1585" y="4120"/>
                  </a:moveTo>
                  <a:cubicBezTo>
                    <a:pt x="1490" y="4089"/>
                    <a:pt x="1426" y="4215"/>
                    <a:pt x="1490" y="4279"/>
                  </a:cubicBezTo>
                  <a:cubicBezTo>
                    <a:pt x="1490" y="4279"/>
                    <a:pt x="1522" y="4279"/>
                    <a:pt x="1522" y="4279"/>
                  </a:cubicBezTo>
                  <a:lnTo>
                    <a:pt x="1522" y="4279"/>
                  </a:lnTo>
                  <a:lnTo>
                    <a:pt x="1522" y="4279"/>
                  </a:lnTo>
                  <a:lnTo>
                    <a:pt x="1553" y="4279"/>
                  </a:lnTo>
                  <a:lnTo>
                    <a:pt x="1553" y="4279"/>
                  </a:lnTo>
                  <a:lnTo>
                    <a:pt x="1585" y="4310"/>
                  </a:lnTo>
                  <a:lnTo>
                    <a:pt x="1585" y="4310"/>
                  </a:lnTo>
                  <a:lnTo>
                    <a:pt x="1585" y="4310"/>
                  </a:lnTo>
                  <a:lnTo>
                    <a:pt x="1617" y="4310"/>
                  </a:lnTo>
                  <a:lnTo>
                    <a:pt x="1617" y="4310"/>
                  </a:lnTo>
                  <a:lnTo>
                    <a:pt x="1648" y="4310"/>
                  </a:lnTo>
                  <a:lnTo>
                    <a:pt x="1648" y="4310"/>
                  </a:lnTo>
                  <a:lnTo>
                    <a:pt x="1648" y="4310"/>
                  </a:lnTo>
                  <a:lnTo>
                    <a:pt x="1680" y="4310"/>
                  </a:lnTo>
                  <a:lnTo>
                    <a:pt x="1680" y="4342"/>
                  </a:lnTo>
                  <a:lnTo>
                    <a:pt x="1712" y="4342"/>
                  </a:lnTo>
                  <a:lnTo>
                    <a:pt x="1712" y="4342"/>
                  </a:lnTo>
                  <a:lnTo>
                    <a:pt x="1743" y="4342"/>
                  </a:lnTo>
                  <a:lnTo>
                    <a:pt x="1743" y="4342"/>
                  </a:lnTo>
                  <a:lnTo>
                    <a:pt x="1743" y="4342"/>
                  </a:lnTo>
                  <a:lnTo>
                    <a:pt x="1775" y="4342"/>
                  </a:lnTo>
                  <a:lnTo>
                    <a:pt x="1775" y="4342"/>
                  </a:lnTo>
                  <a:lnTo>
                    <a:pt x="1807" y="4342"/>
                  </a:lnTo>
                  <a:lnTo>
                    <a:pt x="1807" y="4342"/>
                  </a:lnTo>
                  <a:lnTo>
                    <a:pt x="1807" y="4342"/>
                  </a:lnTo>
                  <a:lnTo>
                    <a:pt x="1838" y="4342"/>
                  </a:lnTo>
                  <a:lnTo>
                    <a:pt x="1838" y="4374"/>
                  </a:lnTo>
                  <a:lnTo>
                    <a:pt x="1870" y="4374"/>
                  </a:lnTo>
                  <a:lnTo>
                    <a:pt x="1870" y="4374"/>
                  </a:lnTo>
                  <a:lnTo>
                    <a:pt x="1870" y="4374"/>
                  </a:lnTo>
                  <a:cubicBezTo>
                    <a:pt x="1965" y="4374"/>
                    <a:pt x="2029" y="4247"/>
                    <a:pt x="1933" y="4184"/>
                  </a:cubicBezTo>
                  <a:cubicBezTo>
                    <a:pt x="1933" y="4184"/>
                    <a:pt x="1902" y="4184"/>
                    <a:pt x="1902" y="4184"/>
                  </a:cubicBezTo>
                  <a:lnTo>
                    <a:pt x="1902" y="4184"/>
                  </a:lnTo>
                  <a:lnTo>
                    <a:pt x="1902" y="4184"/>
                  </a:lnTo>
                  <a:lnTo>
                    <a:pt x="1870" y="4184"/>
                  </a:lnTo>
                  <a:lnTo>
                    <a:pt x="1870" y="4184"/>
                  </a:lnTo>
                  <a:lnTo>
                    <a:pt x="1838" y="4184"/>
                  </a:lnTo>
                  <a:lnTo>
                    <a:pt x="1838" y="4184"/>
                  </a:lnTo>
                  <a:lnTo>
                    <a:pt x="1838" y="4184"/>
                  </a:lnTo>
                  <a:lnTo>
                    <a:pt x="1807" y="4184"/>
                  </a:lnTo>
                  <a:lnTo>
                    <a:pt x="1807" y="4184"/>
                  </a:lnTo>
                  <a:lnTo>
                    <a:pt x="1775" y="4184"/>
                  </a:lnTo>
                  <a:lnTo>
                    <a:pt x="1775" y="4152"/>
                  </a:lnTo>
                  <a:lnTo>
                    <a:pt x="1775" y="4152"/>
                  </a:lnTo>
                  <a:lnTo>
                    <a:pt x="1743" y="4152"/>
                  </a:lnTo>
                  <a:lnTo>
                    <a:pt x="1743" y="4152"/>
                  </a:lnTo>
                  <a:lnTo>
                    <a:pt x="1743" y="4152"/>
                  </a:lnTo>
                  <a:lnTo>
                    <a:pt x="1712" y="4152"/>
                  </a:lnTo>
                  <a:lnTo>
                    <a:pt x="1712" y="4152"/>
                  </a:lnTo>
                  <a:lnTo>
                    <a:pt x="1680" y="4152"/>
                  </a:lnTo>
                  <a:lnTo>
                    <a:pt x="1680" y="4152"/>
                  </a:lnTo>
                  <a:lnTo>
                    <a:pt x="1680" y="4152"/>
                  </a:lnTo>
                  <a:lnTo>
                    <a:pt x="1648" y="4152"/>
                  </a:lnTo>
                  <a:lnTo>
                    <a:pt x="1648" y="4120"/>
                  </a:lnTo>
                  <a:lnTo>
                    <a:pt x="1648" y="4120"/>
                  </a:lnTo>
                  <a:lnTo>
                    <a:pt x="1617" y="4120"/>
                  </a:lnTo>
                  <a:lnTo>
                    <a:pt x="1617" y="4120"/>
                  </a:lnTo>
                  <a:lnTo>
                    <a:pt x="1585" y="4120"/>
                  </a:lnTo>
                  <a:lnTo>
                    <a:pt x="1585" y="4120"/>
                  </a:lnTo>
                  <a:lnTo>
                    <a:pt x="1585" y="4120"/>
                  </a:lnTo>
                  <a:close/>
                  <a:moveTo>
                    <a:pt x="856" y="3677"/>
                  </a:moveTo>
                  <a:cubicBezTo>
                    <a:pt x="824" y="3677"/>
                    <a:pt x="761" y="3645"/>
                    <a:pt x="729" y="3677"/>
                  </a:cubicBezTo>
                  <a:cubicBezTo>
                    <a:pt x="698" y="3708"/>
                    <a:pt x="698" y="3772"/>
                    <a:pt x="729" y="3835"/>
                  </a:cubicBezTo>
                  <a:lnTo>
                    <a:pt x="729" y="3835"/>
                  </a:lnTo>
                  <a:lnTo>
                    <a:pt x="729" y="3835"/>
                  </a:lnTo>
                  <a:lnTo>
                    <a:pt x="761" y="3835"/>
                  </a:lnTo>
                  <a:lnTo>
                    <a:pt x="761" y="3835"/>
                  </a:lnTo>
                  <a:lnTo>
                    <a:pt x="761" y="3867"/>
                  </a:lnTo>
                  <a:lnTo>
                    <a:pt x="793" y="3867"/>
                  </a:lnTo>
                  <a:lnTo>
                    <a:pt x="793" y="3867"/>
                  </a:lnTo>
                  <a:lnTo>
                    <a:pt x="793" y="3867"/>
                  </a:lnTo>
                  <a:lnTo>
                    <a:pt x="824" y="3899"/>
                  </a:lnTo>
                  <a:lnTo>
                    <a:pt x="824" y="3899"/>
                  </a:lnTo>
                  <a:lnTo>
                    <a:pt x="824" y="3899"/>
                  </a:lnTo>
                  <a:lnTo>
                    <a:pt x="824" y="3930"/>
                  </a:lnTo>
                  <a:lnTo>
                    <a:pt x="856" y="3930"/>
                  </a:lnTo>
                  <a:lnTo>
                    <a:pt x="856" y="3930"/>
                  </a:lnTo>
                  <a:lnTo>
                    <a:pt x="856" y="3930"/>
                  </a:lnTo>
                  <a:lnTo>
                    <a:pt x="888" y="3962"/>
                  </a:lnTo>
                  <a:lnTo>
                    <a:pt x="888" y="3962"/>
                  </a:lnTo>
                  <a:lnTo>
                    <a:pt x="888" y="3962"/>
                  </a:lnTo>
                  <a:lnTo>
                    <a:pt x="919" y="3962"/>
                  </a:lnTo>
                  <a:lnTo>
                    <a:pt x="919" y="3994"/>
                  </a:lnTo>
                  <a:lnTo>
                    <a:pt x="919" y="3994"/>
                  </a:lnTo>
                  <a:lnTo>
                    <a:pt x="951" y="3994"/>
                  </a:lnTo>
                  <a:lnTo>
                    <a:pt x="951" y="3994"/>
                  </a:lnTo>
                  <a:lnTo>
                    <a:pt x="951" y="3994"/>
                  </a:lnTo>
                  <a:lnTo>
                    <a:pt x="983" y="4025"/>
                  </a:lnTo>
                  <a:lnTo>
                    <a:pt x="983" y="4025"/>
                  </a:lnTo>
                  <a:lnTo>
                    <a:pt x="1015" y="4025"/>
                  </a:lnTo>
                  <a:lnTo>
                    <a:pt x="1015" y="4025"/>
                  </a:lnTo>
                  <a:lnTo>
                    <a:pt x="1015" y="4057"/>
                  </a:lnTo>
                  <a:cubicBezTo>
                    <a:pt x="1110" y="4089"/>
                    <a:pt x="1205" y="3994"/>
                    <a:pt x="1141" y="3930"/>
                  </a:cubicBezTo>
                  <a:cubicBezTo>
                    <a:pt x="1141" y="3899"/>
                    <a:pt x="1110" y="3899"/>
                    <a:pt x="1110" y="3899"/>
                  </a:cubicBezTo>
                  <a:lnTo>
                    <a:pt x="1110" y="3899"/>
                  </a:lnTo>
                  <a:lnTo>
                    <a:pt x="1110" y="3867"/>
                  </a:lnTo>
                  <a:lnTo>
                    <a:pt x="1078" y="3867"/>
                  </a:lnTo>
                  <a:lnTo>
                    <a:pt x="1078" y="3867"/>
                  </a:lnTo>
                  <a:lnTo>
                    <a:pt x="1078" y="3867"/>
                  </a:lnTo>
                  <a:lnTo>
                    <a:pt x="1046" y="3867"/>
                  </a:lnTo>
                  <a:lnTo>
                    <a:pt x="1046" y="3835"/>
                  </a:lnTo>
                  <a:lnTo>
                    <a:pt x="1046" y="3835"/>
                  </a:lnTo>
                  <a:lnTo>
                    <a:pt x="1015" y="3835"/>
                  </a:lnTo>
                  <a:lnTo>
                    <a:pt x="1015" y="3835"/>
                  </a:lnTo>
                  <a:lnTo>
                    <a:pt x="1015" y="3835"/>
                  </a:lnTo>
                  <a:lnTo>
                    <a:pt x="983" y="3803"/>
                  </a:lnTo>
                  <a:lnTo>
                    <a:pt x="983" y="3803"/>
                  </a:lnTo>
                  <a:lnTo>
                    <a:pt x="983" y="3803"/>
                  </a:lnTo>
                  <a:lnTo>
                    <a:pt x="983" y="3803"/>
                  </a:lnTo>
                  <a:lnTo>
                    <a:pt x="951" y="3772"/>
                  </a:lnTo>
                  <a:lnTo>
                    <a:pt x="951" y="3772"/>
                  </a:lnTo>
                  <a:lnTo>
                    <a:pt x="951" y="3772"/>
                  </a:lnTo>
                  <a:lnTo>
                    <a:pt x="919" y="3772"/>
                  </a:lnTo>
                  <a:lnTo>
                    <a:pt x="919" y="3740"/>
                  </a:lnTo>
                  <a:lnTo>
                    <a:pt x="919" y="3740"/>
                  </a:lnTo>
                  <a:lnTo>
                    <a:pt x="888" y="3740"/>
                  </a:lnTo>
                  <a:lnTo>
                    <a:pt x="888" y="3740"/>
                  </a:lnTo>
                  <a:lnTo>
                    <a:pt x="888" y="3708"/>
                  </a:lnTo>
                  <a:lnTo>
                    <a:pt x="888" y="3708"/>
                  </a:lnTo>
                  <a:lnTo>
                    <a:pt x="856" y="3708"/>
                  </a:lnTo>
                  <a:lnTo>
                    <a:pt x="856" y="3708"/>
                  </a:lnTo>
                  <a:lnTo>
                    <a:pt x="856" y="3677"/>
                  </a:lnTo>
                  <a:close/>
                  <a:moveTo>
                    <a:pt x="349" y="3011"/>
                  </a:moveTo>
                  <a:cubicBezTo>
                    <a:pt x="317" y="2916"/>
                    <a:pt x="222" y="2948"/>
                    <a:pt x="191" y="3011"/>
                  </a:cubicBezTo>
                  <a:cubicBezTo>
                    <a:pt x="191" y="3043"/>
                    <a:pt x="191" y="3043"/>
                    <a:pt x="191" y="3075"/>
                  </a:cubicBezTo>
                  <a:lnTo>
                    <a:pt x="191" y="3075"/>
                  </a:lnTo>
                  <a:lnTo>
                    <a:pt x="191" y="3075"/>
                  </a:lnTo>
                  <a:lnTo>
                    <a:pt x="191" y="3106"/>
                  </a:lnTo>
                  <a:lnTo>
                    <a:pt x="222" y="3106"/>
                  </a:lnTo>
                  <a:lnTo>
                    <a:pt x="222" y="3138"/>
                  </a:lnTo>
                  <a:lnTo>
                    <a:pt x="222" y="3138"/>
                  </a:lnTo>
                  <a:lnTo>
                    <a:pt x="222" y="3138"/>
                  </a:lnTo>
                  <a:lnTo>
                    <a:pt x="222" y="3170"/>
                  </a:lnTo>
                  <a:lnTo>
                    <a:pt x="254" y="3170"/>
                  </a:lnTo>
                  <a:lnTo>
                    <a:pt x="254" y="3201"/>
                  </a:lnTo>
                  <a:lnTo>
                    <a:pt x="254" y="3201"/>
                  </a:lnTo>
                  <a:lnTo>
                    <a:pt x="254" y="3201"/>
                  </a:lnTo>
                  <a:lnTo>
                    <a:pt x="254" y="3233"/>
                  </a:lnTo>
                  <a:lnTo>
                    <a:pt x="254" y="3233"/>
                  </a:lnTo>
                  <a:lnTo>
                    <a:pt x="286" y="3233"/>
                  </a:lnTo>
                  <a:lnTo>
                    <a:pt x="286" y="3265"/>
                  </a:lnTo>
                  <a:lnTo>
                    <a:pt x="286" y="3265"/>
                  </a:lnTo>
                  <a:lnTo>
                    <a:pt x="286" y="3265"/>
                  </a:lnTo>
                  <a:lnTo>
                    <a:pt x="286" y="3296"/>
                  </a:lnTo>
                  <a:lnTo>
                    <a:pt x="317" y="3296"/>
                  </a:lnTo>
                  <a:lnTo>
                    <a:pt x="317" y="3328"/>
                  </a:lnTo>
                  <a:lnTo>
                    <a:pt x="317" y="3328"/>
                  </a:lnTo>
                  <a:lnTo>
                    <a:pt x="317" y="3328"/>
                  </a:lnTo>
                  <a:lnTo>
                    <a:pt x="349" y="3360"/>
                  </a:lnTo>
                  <a:lnTo>
                    <a:pt x="349" y="3360"/>
                  </a:lnTo>
                  <a:lnTo>
                    <a:pt x="349" y="3360"/>
                  </a:lnTo>
                  <a:lnTo>
                    <a:pt x="349" y="3392"/>
                  </a:lnTo>
                  <a:lnTo>
                    <a:pt x="349" y="3392"/>
                  </a:lnTo>
                  <a:lnTo>
                    <a:pt x="381" y="3392"/>
                  </a:lnTo>
                  <a:cubicBezTo>
                    <a:pt x="412" y="3455"/>
                    <a:pt x="508" y="3455"/>
                    <a:pt x="539" y="3360"/>
                  </a:cubicBezTo>
                  <a:cubicBezTo>
                    <a:pt x="539" y="3360"/>
                    <a:pt x="539" y="3328"/>
                    <a:pt x="508" y="3296"/>
                  </a:cubicBezTo>
                  <a:lnTo>
                    <a:pt x="508" y="3296"/>
                  </a:lnTo>
                  <a:lnTo>
                    <a:pt x="508" y="3296"/>
                  </a:lnTo>
                  <a:lnTo>
                    <a:pt x="508" y="3265"/>
                  </a:lnTo>
                  <a:lnTo>
                    <a:pt x="508" y="3265"/>
                  </a:lnTo>
                  <a:lnTo>
                    <a:pt x="476" y="3265"/>
                  </a:lnTo>
                  <a:lnTo>
                    <a:pt x="476" y="3233"/>
                  </a:lnTo>
                  <a:lnTo>
                    <a:pt x="476" y="3233"/>
                  </a:lnTo>
                  <a:lnTo>
                    <a:pt x="476" y="3233"/>
                  </a:lnTo>
                  <a:lnTo>
                    <a:pt x="476" y="3201"/>
                  </a:lnTo>
                  <a:lnTo>
                    <a:pt x="444" y="3201"/>
                  </a:lnTo>
                  <a:lnTo>
                    <a:pt x="444" y="3201"/>
                  </a:lnTo>
                  <a:lnTo>
                    <a:pt x="444" y="3170"/>
                  </a:lnTo>
                  <a:lnTo>
                    <a:pt x="444" y="3170"/>
                  </a:lnTo>
                  <a:lnTo>
                    <a:pt x="444" y="3170"/>
                  </a:lnTo>
                  <a:lnTo>
                    <a:pt x="412" y="3138"/>
                  </a:lnTo>
                  <a:lnTo>
                    <a:pt x="412" y="3138"/>
                  </a:lnTo>
                  <a:lnTo>
                    <a:pt x="412" y="3138"/>
                  </a:lnTo>
                  <a:lnTo>
                    <a:pt x="412" y="3106"/>
                  </a:lnTo>
                  <a:lnTo>
                    <a:pt x="412" y="3106"/>
                  </a:lnTo>
                  <a:lnTo>
                    <a:pt x="412" y="3106"/>
                  </a:lnTo>
                  <a:lnTo>
                    <a:pt x="381" y="3075"/>
                  </a:lnTo>
                  <a:lnTo>
                    <a:pt x="381" y="3075"/>
                  </a:lnTo>
                  <a:lnTo>
                    <a:pt x="381" y="3075"/>
                  </a:lnTo>
                  <a:lnTo>
                    <a:pt x="381" y="3043"/>
                  </a:lnTo>
                  <a:lnTo>
                    <a:pt x="381" y="3043"/>
                  </a:lnTo>
                  <a:lnTo>
                    <a:pt x="381" y="3043"/>
                  </a:lnTo>
                  <a:lnTo>
                    <a:pt x="349" y="3011"/>
                  </a:lnTo>
                  <a:lnTo>
                    <a:pt x="349" y="3011"/>
                  </a:lnTo>
                  <a:close/>
                  <a:moveTo>
                    <a:pt x="191" y="2187"/>
                  </a:moveTo>
                  <a:cubicBezTo>
                    <a:pt x="191" y="2092"/>
                    <a:pt x="64" y="2061"/>
                    <a:pt x="32" y="2156"/>
                  </a:cubicBezTo>
                  <a:cubicBezTo>
                    <a:pt x="1" y="2156"/>
                    <a:pt x="1" y="2156"/>
                    <a:pt x="1" y="2187"/>
                  </a:cubicBezTo>
                  <a:lnTo>
                    <a:pt x="1" y="2187"/>
                  </a:lnTo>
                  <a:lnTo>
                    <a:pt x="1" y="2219"/>
                  </a:lnTo>
                  <a:lnTo>
                    <a:pt x="1" y="2219"/>
                  </a:lnTo>
                  <a:lnTo>
                    <a:pt x="1" y="2219"/>
                  </a:lnTo>
                  <a:lnTo>
                    <a:pt x="1" y="2251"/>
                  </a:lnTo>
                  <a:lnTo>
                    <a:pt x="1" y="2251"/>
                  </a:lnTo>
                  <a:lnTo>
                    <a:pt x="1" y="2282"/>
                  </a:lnTo>
                  <a:lnTo>
                    <a:pt x="1" y="2282"/>
                  </a:lnTo>
                  <a:lnTo>
                    <a:pt x="1" y="2314"/>
                  </a:lnTo>
                  <a:lnTo>
                    <a:pt x="1" y="2314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32" y="2346"/>
                  </a:lnTo>
                  <a:lnTo>
                    <a:pt x="32" y="2378"/>
                  </a:lnTo>
                  <a:lnTo>
                    <a:pt x="32" y="2378"/>
                  </a:lnTo>
                  <a:lnTo>
                    <a:pt x="32" y="2409"/>
                  </a:lnTo>
                  <a:lnTo>
                    <a:pt x="32" y="2409"/>
                  </a:lnTo>
                  <a:lnTo>
                    <a:pt x="32" y="2441"/>
                  </a:lnTo>
                  <a:lnTo>
                    <a:pt x="32" y="2441"/>
                  </a:lnTo>
                  <a:lnTo>
                    <a:pt x="32" y="2473"/>
                  </a:lnTo>
                  <a:lnTo>
                    <a:pt x="32" y="2473"/>
                  </a:lnTo>
                  <a:lnTo>
                    <a:pt x="32" y="2473"/>
                  </a:lnTo>
                  <a:lnTo>
                    <a:pt x="32" y="2504"/>
                  </a:lnTo>
                  <a:lnTo>
                    <a:pt x="32" y="2504"/>
                  </a:lnTo>
                  <a:lnTo>
                    <a:pt x="32" y="2536"/>
                  </a:lnTo>
                  <a:lnTo>
                    <a:pt x="32" y="2536"/>
                  </a:lnTo>
                  <a:lnTo>
                    <a:pt x="32" y="2536"/>
                  </a:lnTo>
                  <a:cubicBezTo>
                    <a:pt x="64" y="2631"/>
                    <a:pt x="159" y="2663"/>
                    <a:pt x="191" y="2599"/>
                  </a:cubicBezTo>
                  <a:cubicBezTo>
                    <a:pt x="222" y="2568"/>
                    <a:pt x="222" y="2536"/>
                    <a:pt x="222" y="2504"/>
                  </a:cubicBezTo>
                  <a:lnTo>
                    <a:pt x="222" y="2504"/>
                  </a:lnTo>
                  <a:lnTo>
                    <a:pt x="222" y="2504"/>
                  </a:lnTo>
                  <a:lnTo>
                    <a:pt x="222" y="2504"/>
                  </a:lnTo>
                  <a:lnTo>
                    <a:pt x="191" y="2473"/>
                  </a:lnTo>
                  <a:lnTo>
                    <a:pt x="191" y="2473"/>
                  </a:lnTo>
                  <a:lnTo>
                    <a:pt x="191" y="2441"/>
                  </a:lnTo>
                  <a:lnTo>
                    <a:pt x="191" y="2441"/>
                  </a:lnTo>
                  <a:lnTo>
                    <a:pt x="191" y="2409"/>
                  </a:lnTo>
                  <a:lnTo>
                    <a:pt x="191" y="2409"/>
                  </a:lnTo>
                  <a:lnTo>
                    <a:pt x="191" y="2409"/>
                  </a:lnTo>
                  <a:lnTo>
                    <a:pt x="191" y="2378"/>
                  </a:lnTo>
                  <a:lnTo>
                    <a:pt x="191" y="2378"/>
                  </a:lnTo>
                  <a:lnTo>
                    <a:pt x="191" y="2346"/>
                  </a:lnTo>
                  <a:lnTo>
                    <a:pt x="191" y="2346"/>
                  </a:lnTo>
                  <a:lnTo>
                    <a:pt x="191" y="2346"/>
                  </a:lnTo>
                  <a:lnTo>
                    <a:pt x="191" y="2314"/>
                  </a:lnTo>
                  <a:lnTo>
                    <a:pt x="191" y="2314"/>
                  </a:lnTo>
                  <a:lnTo>
                    <a:pt x="191" y="2282"/>
                  </a:lnTo>
                  <a:lnTo>
                    <a:pt x="191" y="2282"/>
                  </a:lnTo>
                  <a:lnTo>
                    <a:pt x="191" y="2282"/>
                  </a:lnTo>
                  <a:lnTo>
                    <a:pt x="191" y="2251"/>
                  </a:lnTo>
                  <a:lnTo>
                    <a:pt x="191" y="2251"/>
                  </a:lnTo>
                  <a:lnTo>
                    <a:pt x="191" y="2219"/>
                  </a:lnTo>
                  <a:lnTo>
                    <a:pt x="191" y="2219"/>
                  </a:lnTo>
                  <a:lnTo>
                    <a:pt x="191" y="2219"/>
                  </a:lnTo>
                  <a:lnTo>
                    <a:pt x="191" y="2187"/>
                  </a:lnTo>
                  <a:close/>
                  <a:moveTo>
                    <a:pt x="381" y="1364"/>
                  </a:moveTo>
                  <a:cubicBezTo>
                    <a:pt x="381" y="1332"/>
                    <a:pt x="381" y="1300"/>
                    <a:pt x="381" y="1268"/>
                  </a:cubicBezTo>
                  <a:cubicBezTo>
                    <a:pt x="317" y="1205"/>
                    <a:pt x="254" y="1237"/>
                    <a:pt x="222" y="1300"/>
                  </a:cubicBezTo>
                  <a:lnTo>
                    <a:pt x="222" y="1300"/>
                  </a:lnTo>
                  <a:lnTo>
                    <a:pt x="191" y="1300"/>
                  </a:lnTo>
                  <a:lnTo>
                    <a:pt x="191" y="1300"/>
                  </a:lnTo>
                  <a:lnTo>
                    <a:pt x="191" y="1332"/>
                  </a:lnTo>
                  <a:lnTo>
                    <a:pt x="191" y="1332"/>
                  </a:lnTo>
                  <a:lnTo>
                    <a:pt x="191" y="1364"/>
                  </a:lnTo>
                  <a:lnTo>
                    <a:pt x="191" y="1364"/>
                  </a:lnTo>
                  <a:lnTo>
                    <a:pt x="159" y="1364"/>
                  </a:lnTo>
                  <a:lnTo>
                    <a:pt x="159" y="1395"/>
                  </a:lnTo>
                  <a:lnTo>
                    <a:pt x="159" y="1395"/>
                  </a:lnTo>
                  <a:lnTo>
                    <a:pt x="159" y="1427"/>
                  </a:lnTo>
                  <a:lnTo>
                    <a:pt x="159" y="1427"/>
                  </a:lnTo>
                  <a:lnTo>
                    <a:pt x="159" y="1427"/>
                  </a:lnTo>
                  <a:lnTo>
                    <a:pt x="127" y="1459"/>
                  </a:lnTo>
                  <a:lnTo>
                    <a:pt x="127" y="1459"/>
                  </a:lnTo>
                  <a:lnTo>
                    <a:pt x="127" y="1490"/>
                  </a:lnTo>
                  <a:lnTo>
                    <a:pt x="127" y="1490"/>
                  </a:lnTo>
                  <a:lnTo>
                    <a:pt x="127" y="1490"/>
                  </a:lnTo>
                  <a:lnTo>
                    <a:pt x="127" y="1522"/>
                  </a:lnTo>
                  <a:lnTo>
                    <a:pt x="127" y="1522"/>
                  </a:lnTo>
                  <a:lnTo>
                    <a:pt x="127" y="1554"/>
                  </a:lnTo>
                  <a:lnTo>
                    <a:pt x="96" y="1554"/>
                  </a:lnTo>
                  <a:lnTo>
                    <a:pt x="96" y="1554"/>
                  </a:lnTo>
                  <a:lnTo>
                    <a:pt x="96" y="1585"/>
                  </a:lnTo>
                  <a:lnTo>
                    <a:pt x="96" y="1585"/>
                  </a:lnTo>
                  <a:lnTo>
                    <a:pt x="96" y="1617"/>
                  </a:lnTo>
                  <a:lnTo>
                    <a:pt x="96" y="1617"/>
                  </a:lnTo>
                  <a:lnTo>
                    <a:pt x="96" y="1617"/>
                  </a:lnTo>
                  <a:lnTo>
                    <a:pt x="96" y="1617"/>
                  </a:lnTo>
                  <a:cubicBezTo>
                    <a:pt x="64" y="1712"/>
                    <a:pt x="191" y="1775"/>
                    <a:pt x="254" y="1712"/>
                  </a:cubicBezTo>
                  <a:cubicBezTo>
                    <a:pt x="254" y="1712"/>
                    <a:pt x="254" y="1680"/>
                    <a:pt x="254" y="1680"/>
                  </a:cubicBezTo>
                  <a:lnTo>
                    <a:pt x="254" y="1680"/>
                  </a:lnTo>
                  <a:lnTo>
                    <a:pt x="254" y="1649"/>
                  </a:lnTo>
                  <a:lnTo>
                    <a:pt x="254" y="1649"/>
                  </a:lnTo>
                  <a:lnTo>
                    <a:pt x="254" y="1649"/>
                  </a:lnTo>
                  <a:lnTo>
                    <a:pt x="286" y="1617"/>
                  </a:lnTo>
                  <a:lnTo>
                    <a:pt x="286" y="1617"/>
                  </a:lnTo>
                  <a:lnTo>
                    <a:pt x="286" y="1617"/>
                  </a:lnTo>
                  <a:lnTo>
                    <a:pt x="286" y="1585"/>
                  </a:lnTo>
                  <a:lnTo>
                    <a:pt x="286" y="1585"/>
                  </a:lnTo>
                  <a:lnTo>
                    <a:pt x="286" y="1554"/>
                  </a:lnTo>
                  <a:lnTo>
                    <a:pt x="286" y="1554"/>
                  </a:lnTo>
                  <a:lnTo>
                    <a:pt x="286" y="1554"/>
                  </a:lnTo>
                  <a:lnTo>
                    <a:pt x="286" y="1522"/>
                  </a:lnTo>
                  <a:lnTo>
                    <a:pt x="317" y="1522"/>
                  </a:lnTo>
                  <a:lnTo>
                    <a:pt x="317" y="1522"/>
                  </a:lnTo>
                  <a:lnTo>
                    <a:pt x="317" y="1490"/>
                  </a:lnTo>
                  <a:lnTo>
                    <a:pt x="317" y="1490"/>
                  </a:lnTo>
                  <a:lnTo>
                    <a:pt x="317" y="1490"/>
                  </a:lnTo>
                  <a:lnTo>
                    <a:pt x="317" y="1459"/>
                  </a:lnTo>
                  <a:lnTo>
                    <a:pt x="317" y="1459"/>
                  </a:lnTo>
                  <a:lnTo>
                    <a:pt x="349" y="1427"/>
                  </a:lnTo>
                  <a:lnTo>
                    <a:pt x="349" y="1427"/>
                  </a:lnTo>
                  <a:lnTo>
                    <a:pt x="349" y="1427"/>
                  </a:lnTo>
                  <a:lnTo>
                    <a:pt x="349" y="1395"/>
                  </a:lnTo>
                  <a:lnTo>
                    <a:pt x="349" y="1395"/>
                  </a:lnTo>
                  <a:lnTo>
                    <a:pt x="349" y="1395"/>
                  </a:lnTo>
                  <a:lnTo>
                    <a:pt x="349" y="1364"/>
                  </a:lnTo>
                  <a:lnTo>
                    <a:pt x="381" y="1364"/>
                  </a:lnTo>
                  <a:close/>
                  <a:moveTo>
                    <a:pt x="888" y="698"/>
                  </a:moveTo>
                  <a:cubicBezTo>
                    <a:pt x="951" y="635"/>
                    <a:pt x="888" y="508"/>
                    <a:pt x="793" y="540"/>
                  </a:cubicBezTo>
                  <a:cubicBezTo>
                    <a:pt x="793" y="540"/>
                    <a:pt x="761" y="540"/>
                    <a:pt x="761" y="540"/>
                  </a:cubicBezTo>
                  <a:lnTo>
                    <a:pt x="761" y="571"/>
                  </a:lnTo>
                  <a:lnTo>
                    <a:pt x="729" y="571"/>
                  </a:lnTo>
                  <a:lnTo>
                    <a:pt x="729" y="571"/>
                  </a:lnTo>
                  <a:lnTo>
                    <a:pt x="729" y="571"/>
                  </a:lnTo>
                  <a:lnTo>
                    <a:pt x="729" y="603"/>
                  </a:lnTo>
                  <a:lnTo>
                    <a:pt x="698" y="603"/>
                  </a:lnTo>
                  <a:lnTo>
                    <a:pt x="698" y="603"/>
                  </a:lnTo>
                  <a:lnTo>
                    <a:pt x="698" y="635"/>
                  </a:lnTo>
                  <a:lnTo>
                    <a:pt x="666" y="635"/>
                  </a:lnTo>
                  <a:lnTo>
                    <a:pt x="666" y="635"/>
                  </a:lnTo>
                  <a:lnTo>
                    <a:pt x="666" y="635"/>
                  </a:lnTo>
                  <a:lnTo>
                    <a:pt x="634" y="666"/>
                  </a:lnTo>
                  <a:lnTo>
                    <a:pt x="634" y="666"/>
                  </a:lnTo>
                  <a:lnTo>
                    <a:pt x="634" y="666"/>
                  </a:lnTo>
                  <a:lnTo>
                    <a:pt x="634" y="698"/>
                  </a:lnTo>
                  <a:lnTo>
                    <a:pt x="603" y="698"/>
                  </a:lnTo>
                  <a:lnTo>
                    <a:pt x="603" y="698"/>
                  </a:lnTo>
                  <a:lnTo>
                    <a:pt x="603" y="730"/>
                  </a:lnTo>
                  <a:lnTo>
                    <a:pt x="571" y="730"/>
                  </a:lnTo>
                  <a:lnTo>
                    <a:pt x="571" y="730"/>
                  </a:lnTo>
                  <a:lnTo>
                    <a:pt x="571" y="730"/>
                  </a:lnTo>
                  <a:lnTo>
                    <a:pt x="571" y="761"/>
                  </a:lnTo>
                  <a:lnTo>
                    <a:pt x="539" y="761"/>
                  </a:lnTo>
                  <a:lnTo>
                    <a:pt x="539" y="761"/>
                  </a:lnTo>
                  <a:lnTo>
                    <a:pt x="539" y="793"/>
                  </a:lnTo>
                  <a:lnTo>
                    <a:pt x="539" y="793"/>
                  </a:lnTo>
                  <a:lnTo>
                    <a:pt x="508" y="793"/>
                  </a:lnTo>
                  <a:lnTo>
                    <a:pt x="508" y="825"/>
                  </a:lnTo>
                  <a:lnTo>
                    <a:pt x="508" y="825"/>
                  </a:lnTo>
                  <a:cubicBezTo>
                    <a:pt x="476" y="857"/>
                    <a:pt x="476" y="888"/>
                    <a:pt x="508" y="920"/>
                  </a:cubicBezTo>
                  <a:cubicBezTo>
                    <a:pt x="508" y="983"/>
                    <a:pt x="603" y="983"/>
                    <a:pt x="634" y="920"/>
                  </a:cubicBezTo>
                  <a:lnTo>
                    <a:pt x="634" y="920"/>
                  </a:lnTo>
                  <a:lnTo>
                    <a:pt x="666" y="920"/>
                  </a:lnTo>
                  <a:lnTo>
                    <a:pt x="666" y="920"/>
                  </a:lnTo>
                  <a:lnTo>
                    <a:pt x="666" y="888"/>
                  </a:lnTo>
                  <a:lnTo>
                    <a:pt x="666" y="888"/>
                  </a:lnTo>
                  <a:lnTo>
                    <a:pt x="698" y="888"/>
                  </a:lnTo>
                  <a:lnTo>
                    <a:pt x="698" y="857"/>
                  </a:lnTo>
                  <a:lnTo>
                    <a:pt x="698" y="857"/>
                  </a:lnTo>
                  <a:lnTo>
                    <a:pt x="698" y="857"/>
                  </a:lnTo>
                  <a:lnTo>
                    <a:pt x="729" y="857"/>
                  </a:lnTo>
                  <a:lnTo>
                    <a:pt x="729" y="825"/>
                  </a:lnTo>
                  <a:lnTo>
                    <a:pt x="729" y="825"/>
                  </a:lnTo>
                  <a:lnTo>
                    <a:pt x="729" y="825"/>
                  </a:lnTo>
                  <a:lnTo>
                    <a:pt x="761" y="793"/>
                  </a:lnTo>
                  <a:lnTo>
                    <a:pt x="761" y="793"/>
                  </a:lnTo>
                  <a:lnTo>
                    <a:pt x="761" y="793"/>
                  </a:lnTo>
                  <a:lnTo>
                    <a:pt x="761" y="793"/>
                  </a:lnTo>
                  <a:lnTo>
                    <a:pt x="793" y="761"/>
                  </a:lnTo>
                  <a:lnTo>
                    <a:pt x="793" y="761"/>
                  </a:lnTo>
                  <a:lnTo>
                    <a:pt x="793" y="761"/>
                  </a:lnTo>
                  <a:lnTo>
                    <a:pt x="793" y="761"/>
                  </a:lnTo>
                  <a:lnTo>
                    <a:pt x="824" y="730"/>
                  </a:lnTo>
                  <a:lnTo>
                    <a:pt x="824" y="730"/>
                  </a:lnTo>
                  <a:lnTo>
                    <a:pt x="824" y="730"/>
                  </a:lnTo>
                  <a:lnTo>
                    <a:pt x="856" y="730"/>
                  </a:lnTo>
                  <a:lnTo>
                    <a:pt x="856" y="698"/>
                  </a:lnTo>
                  <a:lnTo>
                    <a:pt x="856" y="698"/>
                  </a:lnTo>
                  <a:lnTo>
                    <a:pt x="856" y="698"/>
                  </a:lnTo>
                  <a:close/>
                  <a:moveTo>
                    <a:pt x="1617" y="286"/>
                  </a:moveTo>
                  <a:cubicBezTo>
                    <a:pt x="1712" y="254"/>
                    <a:pt x="1680" y="128"/>
                    <a:pt x="1585" y="96"/>
                  </a:cubicBezTo>
                  <a:cubicBezTo>
                    <a:pt x="1585" y="96"/>
                    <a:pt x="1585" y="96"/>
                    <a:pt x="1553" y="96"/>
                  </a:cubicBezTo>
                  <a:lnTo>
                    <a:pt x="1553" y="128"/>
                  </a:lnTo>
                  <a:lnTo>
                    <a:pt x="1522" y="128"/>
                  </a:lnTo>
                  <a:lnTo>
                    <a:pt x="1522" y="128"/>
                  </a:lnTo>
                  <a:lnTo>
                    <a:pt x="1522" y="128"/>
                  </a:lnTo>
                  <a:lnTo>
                    <a:pt x="1490" y="128"/>
                  </a:lnTo>
                  <a:lnTo>
                    <a:pt x="1490" y="128"/>
                  </a:lnTo>
                  <a:lnTo>
                    <a:pt x="1458" y="128"/>
                  </a:lnTo>
                  <a:lnTo>
                    <a:pt x="1458" y="128"/>
                  </a:lnTo>
                  <a:lnTo>
                    <a:pt x="1458" y="159"/>
                  </a:lnTo>
                  <a:lnTo>
                    <a:pt x="1426" y="159"/>
                  </a:lnTo>
                  <a:lnTo>
                    <a:pt x="1426" y="159"/>
                  </a:lnTo>
                  <a:lnTo>
                    <a:pt x="1395" y="159"/>
                  </a:lnTo>
                  <a:lnTo>
                    <a:pt x="1395" y="159"/>
                  </a:lnTo>
                  <a:lnTo>
                    <a:pt x="1395" y="159"/>
                  </a:lnTo>
                  <a:lnTo>
                    <a:pt x="1363" y="191"/>
                  </a:lnTo>
                  <a:lnTo>
                    <a:pt x="1363" y="191"/>
                  </a:lnTo>
                  <a:lnTo>
                    <a:pt x="1331" y="191"/>
                  </a:lnTo>
                  <a:lnTo>
                    <a:pt x="1331" y="191"/>
                  </a:lnTo>
                  <a:lnTo>
                    <a:pt x="1331" y="191"/>
                  </a:lnTo>
                  <a:lnTo>
                    <a:pt x="1300" y="191"/>
                  </a:lnTo>
                  <a:lnTo>
                    <a:pt x="1300" y="223"/>
                  </a:lnTo>
                  <a:lnTo>
                    <a:pt x="1300" y="223"/>
                  </a:lnTo>
                  <a:lnTo>
                    <a:pt x="1268" y="223"/>
                  </a:lnTo>
                  <a:lnTo>
                    <a:pt x="1268" y="223"/>
                  </a:lnTo>
                  <a:lnTo>
                    <a:pt x="1236" y="223"/>
                  </a:lnTo>
                  <a:lnTo>
                    <a:pt x="1236" y="223"/>
                  </a:lnTo>
                  <a:lnTo>
                    <a:pt x="1236" y="254"/>
                  </a:lnTo>
                  <a:lnTo>
                    <a:pt x="1205" y="254"/>
                  </a:lnTo>
                  <a:cubicBezTo>
                    <a:pt x="1141" y="286"/>
                    <a:pt x="1173" y="413"/>
                    <a:pt x="1268" y="413"/>
                  </a:cubicBezTo>
                  <a:cubicBezTo>
                    <a:pt x="1268" y="413"/>
                    <a:pt x="1300" y="413"/>
                    <a:pt x="1300" y="413"/>
                  </a:cubicBezTo>
                  <a:lnTo>
                    <a:pt x="1300" y="413"/>
                  </a:lnTo>
                  <a:lnTo>
                    <a:pt x="1300" y="381"/>
                  </a:lnTo>
                  <a:lnTo>
                    <a:pt x="1331" y="381"/>
                  </a:lnTo>
                  <a:lnTo>
                    <a:pt x="1331" y="381"/>
                  </a:lnTo>
                  <a:lnTo>
                    <a:pt x="1363" y="381"/>
                  </a:lnTo>
                  <a:lnTo>
                    <a:pt x="1363" y="381"/>
                  </a:lnTo>
                  <a:lnTo>
                    <a:pt x="1363" y="381"/>
                  </a:lnTo>
                  <a:lnTo>
                    <a:pt x="1395" y="350"/>
                  </a:lnTo>
                  <a:lnTo>
                    <a:pt x="1395" y="350"/>
                  </a:lnTo>
                  <a:lnTo>
                    <a:pt x="1395" y="350"/>
                  </a:lnTo>
                  <a:lnTo>
                    <a:pt x="1426" y="350"/>
                  </a:lnTo>
                  <a:lnTo>
                    <a:pt x="1426" y="350"/>
                  </a:lnTo>
                  <a:lnTo>
                    <a:pt x="1426" y="350"/>
                  </a:lnTo>
                  <a:lnTo>
                    <a:pt x="1458" y="350"/>
                  </a:lnTo>
                  <a:lnTo>
                    <a:pt x="1458" y="318"/>
                  </a:lnTo>
                  <a:lnTo>
                    <a:pt x="1458" y="318"/>
                  </a:lnTo>
                  <a:lnTo>
                    <a:pt x="1490" y="318"/>
                  </a:lnTo>
                  <a:lnTo>
                    <a:pt x="1490" y="318"/>
                  </a:lnTo>
                  <a:lnTo>
                    <a:pt x="1522" y="318"/>
                  </a:lnTo>
                  <a:lnTo>
                    <a:pt x="1522" y="318"/>
                  </a:lnTo>
                  <a:lnTo>
                    <a:pt x="1522" y="318"/>
                  </a:lnTo>
                  <a:lnTo>
                    <a:pt x="1553" y="286"/>
                  </a:lnTo>
                  <a:lnTo>
                    <a:pt x="1553" y="286"/>
                  </a:lnTo>
                  <a:lnTo>
                    <a:pt x="1553" y="286"/>
                  </a:lnTo>
                  <a:lnTo>
                    <a:pt x="1585" y="286"/>
                  </a:lnTo>
                  <a:lnTo>
                    <a:pt x="1585" y="286"/>
                  </a:lnTo>
                  <a:lnTo>
                    <a:pt x="1617" y="286"/>
                  </a:lnTo>
                  <a:close/>
                  <a:moveTo>
                    <a:pt x="1997" y="33"/>
                  </a:moveTo>
                  <a:cubicBezTo>
                    <a:pt x="1933" y="33"/>
                    <a:pt x="1902" y="128"/>
                    <a:pt x="1965" y="191"/>
                  </a:cubicBezTo>
                  <a:cubicBezTo>
                    <a:pt x="1965" y="191"/>
                    <a:pt x="1997" y="191"/>
                    <a:pt x="2029" y="191"/>
                  </a:cubicBezTo>
                  <a:lnTo>
                    <a:pt x="2029" y="191"/>
                  </a:lnTo>
                  <a:lnTo>
                    <a:pt x="2060" y="191"/>
                  </a:lnTo>
                  <a:lnTo>
                    <a:pt x="2060" y="191"/>
                  </a:lnTo>
                  <a:lnTo>
                    <a:pt x="2092" y="191"/>
                  </a:lnTo>
                  <a:lnTo>
                    <a:pt x="2092" y="191"/>
                  </a:lnTo>
                  <a:lnTo>
                    <a:pt x="2092" y="191"/>
                  </a:lnTo>
                  <a:lnTo>
                    <a:pt x="2124" y="191"/>
                  </a:lnTo>
                  <a:lnTo>
                    <a:pt x="2124" y="191"/>
                  </a:lnTo>
                  <a:lnTo>
                    <a:pt x="2155" y="191"/>
                  </a:lnTo>
                  <a:lnTo>
                    <a:pt x="2155" y="191"/>
                  </a:lnTo>
                  <a:lnTo>
                    <a:pt x="2155" y="191"/>
                  </a:lnTo>
                  <a:lnTo>
                    <a:pt x="2187" y="191"/>
                  </a:lnTo>
                  <a:lnTo>
                    <a:pt x="2187" y="191"/>
                  </a:lnTo>
                  <a:lnTo>
                    <a:pt x="2219" y="191"/>
                  </a:lnTo>
                  <a:lnTo>
                    <a:pt x="2219" y="191"/>
                  </a:lnTo>
                  <a:lnTo>
                    <a:pt x="2219" y="191"/>
                  </a:lnTo>
                  <a:lnTo>
                    <a:pt x="2250" y="191"/>
                  </a:lnTo>
                  <a:lnTo>
                    <a:pt x="2250" y="191"/>
                  </a:lnTo>
                  <a:lnTo>
                    <a:pt x="2282" y="191"/>
                  </a:lnTo>
                  <a:lnTo>
                    <a:pt x="2282" y="191"/>
                  </a:lnTo>
                  <a:lnTo>
                    <a:pt x="2282" y="191"/>
                  </a:lnTo>
                  <a:lnTo>
                    <a:pt x="2314" y="191"/>
                  </a:lnTo>
                  <a:lnTo>
                    <a:pt x="2314" y="191"/>
                  </a:lnTo>
                  <a:lnTo>
                    <a:pt x="2345" y="191"/>
                  </a:lnTo>
                  <a:lnTo>
                    <a:pt x="2345" y="191"/>
                  </a:lnTo>
                  <a:lnTo>
                    <a:pt x="2345" y="191"/>
                  </a:lnTo>
                  <a:lnTo>
                    <a:pt x="2377" y="191"/>
                  </a:lnTo>
                  <a:cubicBezTo>
                    <a:pt x="2472" y="191"/>
                    <a:pt x="2504" y="64"/>
                    <a:pt x="2409" y="33"/>
                  </a:cubicBezTo>
                  <a:cubicBezTo>
                    <a:pt x="2409" y="33"/>
                    <a:pt x="2377" y="33"/>
                    <a:pt x="2377" y="33"/>
                  </a:cubicBezTo>
                  <a:lnTo>
                    <a:pt x="2377" y="33"/>
                  </a:lnTo>
                  <a:lnTo>
                    <a:pt x="2345" y="33"/>
                  </a:lnTo>
                  <a:lnTo>
                    <a:pt x="2345" y="33"/>
                  </a:lnTo>
                  <a:lnTo>
                    <a:pt x="2345" y="33"/>
                  </a:lnTo>
                  <a:lnTo>
                    <a:pt x="2314" y="33"/>
                  </a:lnTo>
                  <a:lnTo>
                    <a:pt x="2314" y="33"/>
                  </a:lnTo>
                  <a:lnTo>
                    <a:pt x="2282" y="1"/>
                  </a:lnTo>
                  <a:lnTo>
                    <a:pt x="2282" y="1"/>
                  </a:lnTo>
                  <a:lnTo>
                    <a:pt x="2250" y="1"/>
                  </a:lnTo>
                  <a:lnTo>
                    <a:pt x="2250" y="1"/>
                  </a:lnTo>
                  <a:lnTo>
                    <a:pt x="2219" y="1"/>
                  </a:lnTo>
                  <a:lnTo>
                    <a:pt x="2219" y="1"/>
                  </a:lnTo>
                  <a:lnTo>
                    <a:pt x="2219" y="1"/>
                  </a:lnTo>
                  <a:lnTo>
                    <a:pt x="2187" y="1"/>
                  </a:lnTo>
                  <a:lnTo>
                    <a:pt x="2187" y="1"/>
                  </a:lnTo>
                  <a:lnTo>
                    <a:pt x="2155" y="1"/>
                  </a:lnTo>
                  <a:lnTo>
                    <a:pt x="2155" y="1"/>
                  </a:lnTo>
                  <a:lnTo>
                    <a:pt x="2124" y="1"/>
                  </a:lnTo>
                  <a:lnTo>
                    <a:pt x="2124" y="1"/>
                  </a:lnTo>
                  <a:lnTo>
                    <a:pt x="2124" y="1"/>
                  </a:lnTo>
                  <a:lnTo>
                    <a:pt x="2092" y="33"/>
                  </a:lnTo>
                  <a:lnTo>
                    <a:pt x="2092" y="33"/>
                  </a:lnTo>
                  <a:lnTo>
                    <a:pt x="2060" y="33"/>
                  </a:lnTo>
                  <a:lnTo>
                    <a:pt x="2060" y="33"/>
                  </a:lnTo>
                  <a:lnTo>
                    <a:pt x="2029" y="33"/>
                  </a:lnTo>
                  <a:lnTo>
                    <a:pt x="2029" y="33"/>
                  </a:lnTo>
                  <a:lnTo>
                    <a:pt x="1997" y="33"/>
                  </a:lnTo>
                  <a:lnTo>
                    <a:pt x="1997" y="33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3581825" y="3946350"/>
              <a:ext cx="27775" cy="20625"/>
            </a:xfrm>
            <a:custGeom>
              <a:rect b="b" l="l" r="r" t="t"/>
              <a:pathLst>
                <a:path extrusionOk="0" h="825" w="1111">
                  <a:moveTo>
                    <a:pt x="1110" y="64"/>
                  </a:moveTo>
                  <a:lnTo>
                    <a:pt x="1110" y="824"/>
                  </a:lnTo>
                  <a:lnTo>
                    <a:pt x="1" y="824"/>
                  </a:lnTo>
                  <a:lnTo>
                    <a:pt x="1" y="64"/>
                  </a:lnTo>
                  <a:cubicBezTo>
                    <a:pt x="96" y="32"/>
                    <a:pt x="159" y="32"/>
                    <a:pt x="254" y="32"/>
                  </a:cubicBezTo>
                  <a:cubicBezTo>
                    <a:pt x="540" y="1"/>
                    <a:pt x="825" y="32"/>
                    <a:pt x="1110" y="64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3518450" y="3974875"/>
              <a:ext cx="30150" cy="33300"/>
            </a:xfrm>
            <a:custGeom>
              <a:rect b="b" l="l" r="r" t="t"/>
              <a:pathLst>
                <a:path extrusionOk="0" h="1332" w="1206">
                  <a:moveTo>
                    <a:pt x="571" y="0"/>
                  </a:moveTo>
                  <a:lnTo>
                    <a:pt x="1205" y="381"/>
                  </a:lnTo>
                  <a:lnTo>
                    <a:pt x="666" y="1331"/>
                  </a:lnTo>
                  <a:lnTo>
                    <a:pt x="1" y="951"/>
                  </a:lnTo>
                  <a:cubicBezTo>
                    <a:pt x="159" y="602"/>
                    <a:pt x="350" y="286"/>
                    <a:pt x="571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3641250" y="3977250"/>
              <a:ext cx="30125" cy="32500"/>
            </a:xfrm>
            <a:custGeom>
              <a:rect b="b" l="l" r="r" t="t"/>
              <a:pathLst>
                <a:path extrusionOk="0" h="1300" w="1205">
                  <a:moveTo>
                    <a:pt x="666" y="0"/>
                  </a:moveTo>
                  <a:lnTo>
                    <a:pt x="1" y="349"/>
                  </a:lnTo>
                  <a:lnTo>
                    <a:pt x="508" y="1300"/>
                  </a:lnTo>
                  <a:lnTo>
                    <a:pt x="1205" y="951"/>
                  </a:lnTo>
                  <a:cubicBezTo>
                    <a:pt x="1078" y="602"/>
                    <a:pt x="888" y="254"/>
                    <a:pt x="666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581050" y="4090525"/>
              <a:ext cx="27750" cy="19050"/>
            </a:xfrm>
            <a:custGeom>
              <a:rect b="b" l="l" r="r" t="t"/>
              <a:pathLst>
                <a:path extrusionOk="0" h="762" w="1110">
                  <a:moveTo>
                    <a:pt x="0" y="730"/>
                  </a:moveTo>
                  <a:lnTo>
                    <a:pt x="0" y="1"/>
                  </a:lnTo>
                  <a:lnTo>
                    <a:pt x="1109" y="1"/>
                  </a:lnTo>
                  <a:lnTo>
                    <a:pt x="1109" y="730"/>
                  </a:lnTo>
                  <a:cubicBezTo>
                    <a:pt x="919" y="761"/>
                    <a:pt x="729" y="761"/>
                    <a:pt x="539" y="761"/>
                  </a:cubicBezTo>
                  <a:cubicBezTo>
                    <a:pt x="349" y="761"/>
                    <a:pt x="190" y="761"/>
                    <a:pt x="0" y="73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640450" y="4047750"/>
              <a:ext cx="30125" cy="33300"/>
            </a:xfrm>
            <a:custGeom>
              <a:rect b="b" l="l" r="r" t="t"/>
              <a:pathLst>
                <a:path extrusionOk="0" h="1332" w="1205">
                  <a:moveTo>
                    <a:pt x="666" y="1331"/>
                  </a:moveTo>
                  <a:lnTo>
                    <a:pt x="1" y="951"/>
                  </a:lnTo>
                  <a:lnTo>
                    <a:pt x="540" y="1"/>
                  </a:lnTo>
                  <a:lnTo>
                    <a:pt x="1205" y="381"/>
                  </a:lnTo>
                  <a:cubicBezTo>
                    <a:pt x="1078" y="729"/>
                    <a:pt x="888" y="1046"/>
                    <a:pt x="666" y="133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3517675" y="4045375"/>
              <a:ext cx="28550" cy="32500"/>
            </a:xfrm>
            <a:custGeom>
              <a:rect b="b" l="l" r="r" t="t"/>
              <a:pathLst>
                <a:path extrusionOk="0" h="1300" w="1142">
                  <a:moveTo>
                    <a:pt x="507" y="1300"/>
                  </a:moveTo>
                  <a:lnTo>
                    <a:pt x="1141" y="983"/>
                  </a:lnTo>
                  <a:lnTo>
                    <a:pt x="634" y="1"/>
                  </a:lnTo>
                  <a:lnTo>
                    <a:pt x="0" y="317"/>
                  </a:lnTo>
                  <a:cubicBezTo>
                    <a:pt x="95" y="698"/>
                    <a:pt x="285" y="1015"/>
                    <a:pt x="507" y="130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3592125" y="3995475"/>
              <a:ext cx="34900" cy="34875"/>
            </a:xfrm>
            <a:custGeom>
              <a:rect b="b" l="l" r="r" t="t"/>
              <a:pathLst>
                <a:path extrusionOk="0" h="1395" w="1396">
                  <a:moveTo>
                    <a:pt x="730" y="951"/>
                  </a:moveTo>
                  <a:cubicBezTo>
                    <a:pt x="856" y="1363"/>
                    <a:pt x="1395" y="1109"/>
                    <a:pt x="1173" y="634"/>
                  </a:cubicBezTo>
                  <a:cubicBezTo>
                    <a:pt x="1078" y="412"/>
                    <a:pt x="761" y="159"/>
                    <a:pt x="730" y="0"/>
                  </a:cubicBezTo>
                  <a:cubicBezTo>
                    <a:pt x="635" y="222"/>
                    <a:pt x="413" y="317"/>
                    <a:pt x="254" y="571"/>
                  </a:cubicBezTo>
                  <a:cubicBezTo>
                    <a:pt x="1" y="1014"/>
                    <a:pt x="571" y="1394"/>
                    <a:pt x="698" y="951"/>
                  </a:cubicBezTo>
                  <a:cubicBezTo>
                    <a:pt x="666" y="1109"/>
                    <a:pt x="603" y="1204"/>
                    <a:pt x="540" y="1268"/>
                  </a:cubicBezTo>
                  <a:lnTo>
                    <a:pt x="888" y="1268"/>
                  </a:lnTo>
                  <a:cubicBezTo>
                    <a:pt x="793" y="1173"/>
                    <a:pt x="730" y="1078"/>
                    <a:pt x="730" y="95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3562825" y="4027950"/>
              <a:ext cx="34100" cy="33300"/>
            </a:xfrm>
            <a:custGeom>
              <a:rect b="b" l="l" r="r" t="t"/>
              <a:pathLst>
                <a:path extrusionOk="0" h="1332" w="1364">
                  <a:moveTo>
                    <a:pt x="698" y="444"/>
                  </a:moveTo>
                  <a:cubicBezTo>
                    <a:pt x="793" y="0"/>
                    <a:pt x="1363" y="286"/>
                    <a:pt x="1141" y="729"/>
                  </a:cubicBezTo>
                  <a:cubicBezTo>
                    <a:pt x="1046" y="951"/>
                    <a:pt x="761" y="1173"/>
                    <a:pt x="729" y="1331"/>
                  </a:cubicBezTo>
                  <a:cubicBezTo>
                    <a:pt x="634" y="1109"/>
                    <a:pt x="412" y="1014"/>
                    <a:pt x="254" y="761"/>
                  </a:cubicBezTo>
                  <a:cubicBezTo>
                    <a:pt x="0" y="317"/>
                    <a:pt x="539" y="0"/>
                    <a:pt x="698" y="444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573925" y="4013700"/>
              <a:ext cx="12700" cy="13475"/>
            </a:xfrm>
            <a:custGeom>
              <a:rect b="b" l="l" r="r" t="t"/>
              <a:pathLst>
                <a:path extrusionOk="0" h="539" w="508">
                  <a:moveTo>
                    <a:pt x="254" y="127"/>
                  </a:moveTo>
                  <a:lnTo>
                    <a:pt x="254" y="0"/>
                  </a:lnTo>
                  <a:lnTo>
                    <a:pt x="254" y="127"/>
                  </a:lnTo>
                  <a:cubicBezTo>
                    <a:pt x="222" y="285"/>
                    <a:pt x="127" y="444"/>
                    <a:pt x="0" y="539"/>
                  </a:cubicBezTo>
                  <a:lnTo>
                    <a:pt x="507" y="539"/>
                  </a:lnTo>
                  <a:cubicBezTo>
                    <a:pt x="349" y="412"/>
                    <a:pt x="285" y="285"/>
                    <a:pt x="254" y="127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3566775" y="3997850"/>
              <a:ext cx="26975" cy="24575"/>
            </a:xfrm>
            <a:custGeom>
              <a:rect b="b" l="l" r="r" t="t"/>
              <a:pathLst>
                <a:path extrusionOk="0" h="983" w="1079">
                  <a:moveTo>
                    <a:pt x="540" y="0"/>
                  </a:moveTo>
                  <a:cubicBezTo>
                    <a:pt x="698" y="0"/>
                    <a:pt x="793" y="127"/>
                    <a:pt x="793" y="254"/>
                  </a:cubicBezTo>
                  <a:cubicBezTo>
                    <a:pt x="793" y="349"/>
                    <a:pt x="761" y="412"/>
                    <a:pt x="698" y="476"/>
                  </a:cubicBezTo>
                  <a:cubicBezTo>
                    <a:pt x="730" y="444"/>
                    <a:pt x="793" y="444"/>
                    <a:pt x="825" y="444"/>
                  </a:cubicBezTo>
                  <a:cubicBezTo>
                    <a:pt x="952" y="444"/>
                    <a:pt x="1078" y="571"/>
                    <a:pt x="1078" y="697"/>
                  </a:cubicBezTo>
                  <a:cubicBezTo>
                    <a:pt x="1078" y="856"/>
                    <a:pt x="952" y="983"/>
                    <a:pt x="825" y="983"/>
                  </a:cubicBezTo>
                  <a:cubicBezTo>
                    <a:pt x="666" y="983"/>
                    <a:pt x="540" y="856"/>
                    <a:pt x="540" y="697"/>
                  </a:cubicBezTo>
                  <a:lnTo>
                    <a:pt x="540" y="697"/>
                  </a:lnTo>
                  <a:cubicBezTo>
                    <a:pt x="540" y="856"/>
                    <a:pt x="413" y="983"/>
                    <a:pt x="254" y="983"/>
                  </a:cubicBezTo>
                  <a:cubicBezTo>
                    <a:pt x="96" y="983"/>
                    <a:pt x="1" y="856"/>
                    <a:pt x="1" y="697"/>
                  </a:cubicBezTo>
                  <a:cubicBezTo>
                    <a:pt x="1" y="571"/>
                    <a:pt x="96" y="444"/>
                    <a:pt x="254" y="444"/>
                  </a:cubicBezTo>
                  <a:cubicBezTo>
                    <a:pt x="286" y="444"/>
                    <a:pt x="318" y="444"/>
                    <a:pt x="349" y="476"/>
                  </a:cubicBezTo>
                  <a:cubicBezTo>
                    <a:pt x="318" y="412"/>
                    <a:pt x="254" y="349"/>
                    <a:pt x="254" y="254"/>
                  </a:cubicBezTo>
                  <a:cubicBezTo>
                    <a:pt x="254" y="127"/>
                    <a:pt x="381" y="0"/>
                    <a:pt x="540" y="0"/>
                  </a:cubicBez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598475" y="4030325"/>
              <a:ext cx="23000" cy="30925"/>
            </a:xfrm>
            <a:custGeom>
              <a:rect b="b" l="l" r="r" t="t"/>
              <a:pathLst>
                <a:path extrusionOk="0" h="1237" w="920">
                  <a:moveTo>
                    <a:pt x="0" y="603"/>
                  </a:moveTo>
                  <a:lnTo>
                    <a:pt x="476" y="0"/>
                  </a:lnTo>
                  <a:lnTo>
                    <a:pt x="919" y="603"/>
                  </a:lnTo>
                  <a:lnTo>
                    <a:pt x="444" y="1236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594500" y="3989125"/>
              <a:ext cx="41225" cy="77675"/>
            </a:xfrm>
            <a:custGeom>
              <a:rect b="b" l="l" r="r" t="t"/>
              <a:pathLst>
                <a:path extrusionOk="0" h="3107" w="1649">
                  <a:moveTo>
                    <a:pt x="1" y="1"/>
                  </a:moveTo>
                  <a:cubicBezTo>
                    <a:pt x="825" y="1"/>
                    <a:pt x="1490" y="634"/>
                    <a:pt x="1554" y="1427"/>
                  </a:cubicBezTo>
                  <a:cubicBezTo>
                    <a:pt x="1649" y="2282"/>
                    <a:pt x="1015" y="3043"/>
                    <a:pt x="159" y="3106"/>
                  </a:cubicBezTo>
                  <a:cubicBezTo>
                    <a:pt x="96" y="3106"/>
                    <a:pt x="64" y="3106"/>
                    <a:pt x="1" y="31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594500" y="3973275"/>
              <a:ext cx="54700" cy="109350"/>
            </a:xfrm>
            <a:custGeom>
              <a:rect b="b" l="l" r="r" t="t"/>
              <a:pathLst>
                <a:path extrusionOk="0" h="4374" w="2188">
                  <a:moveTo>
                    <a:pt x="983" y="445"/>
                  </a:moveTo>
                  <a:cubicBezTo>
                    <a:pt x="1078" y="476"/>
                    <a:pt x="1142" y="381"/>
                    <a:pt x="1110" y="318"/>
                  </a:cubicBezTo>
                  <a:cubicBezTo>
                    <a:pt x="1078" y="286"/>
                    <a:pt x="1078" y="286"/>
                    <a:pt x="1078" y="286"/>
                  </a:cubicBezTo>
                  <a:lnTo>
                    <a:pt x="1078" y="286"/>
                  </a:lnTo>
                  <a:lnTo>
                    <a:pt x="1047" y="286"/>
                  </a:lnTo>
                  <a:lnTo>
                    <a:pt x="1047" y="286"/>
                  </a:lnTo>
                  <a:lnTo>
                    <a:pt x="1015" y="254"/>
                  </a:lnTo>
                  <a:lnTo>
                    <a:pt x="1015" y="254"/>
                  </a:lnTo>
                  <a:lnTo>
                    <a:pt x="1015" y="254"/>
                  </a:lnTo>
                  <a:lnTo>
                    <a:pt x="983" y="254"/>
                  </a:lnTo>
                  <a:lnTo>
                    <a:pt x="983" y="254"/>
                  </a:lnTo>
                  <a:lnTo>
                    <a:pt x="983" y="223"/>
                  </a:lnTo>
                  <a:lnTo>
                    <a:pt x="952" y="223"/>
                  </a:lnTo>
                  <a:lnTo>
                    <a:pt x="952" y="223"/>
                  </a:lnTo>
                  <a:lnTo>
                    <a:pt x="920" y="223"/>
                  </a:lnTo>
                  <a:lnTo>
                    <a:pt x="920" y="223"/>
                  </a:lnTo>
                  <a:lnTo>
                    <a:pt x="920" y="223"/>
                  </a:lnTo>
                  <a:lnTo>
                    <a:pt x="888" y="191"/>
                  </a:lnTo>
                  <a:lnTo>
                    <a:pt x="888" y="191"/>
                  </a:lnTo>
                  <a:lnTo>
                    <a:pt x="888" y="191"/>
                  </a:lnTo>
                  <a:lnTo>
                    <a:pt x="857" y="191"/>
                  </a:lnTo>
                  <a:lnTo>
                    <a:pt x="857" y="191"/>
                  </a:lnTo>
                  <a:lnTo>
                    <a:pt x="825" y="191"/>
                  </a:lnTo>
                  <a:lnTo>
                    <a:pt x="825" y="159"/>
                  </a:lnTo>
                  <a:lnTo>
                    <a:pt x="825" y="159"/>
                  </a:lnTo>
                  <a:lnTo>
                    <a:pt x="793" y="159"/>
                  </a:lnTo>
                  <a:lnTo>
                    <a:pt x="793" y="159"/>
                  </a:lnTo>
                  <a:lnTo>
                    <a:pt x="761" y="159"/>
                  </a:lnTo>
                  <a:lnTo>
                    <a:pt x="761" y="159"/>
                  </a:lnTo>
                  <a:lnTo>
                    <a:pt x="761" y="128"/>
                  </a:lnTo>
                  <a:lnTo>
                    <a:pt x="730" y="128"/>
                  </a:lnTo>
                  <a:lnTo>
                    <a:pt x="730" y="128"/>
                  </a:lnTo>
                  <a:cubicBezTo>
                    <a:pt x="635" y="96"/>
                    <a:pt x="571" y="223"/>
                    <a:pt x="635" y="286"/>
                  </a:cubicBezTo>
                  <a:cubicBezTo>
                    <a:pt x="666" y="286"/>
                    <a:pt x="666" y="286"/>
                    <a:pt x="666" y="318"/>
                  </a:cubicBezTo>
                  <a:lnTo>
                    <a:pt x="666" y="318"/>
                  </a:lnTo>
                  <a:lnTo>
                    <a:pt x="698" y="318"/>
                  </a:lnTo>
                  <a:lnTo>
                    <a:pt x="698" y="318"/>
                  </a:lnTo>
                  <a:lnTo>
                    <a:pt x="698" y="318"/>
                  </a:lnTo>
                  <a:lnTo>
                    <a:pt x="730" y="318"/>
                  </a:lnTo>
                  <a:lnTo>
                    <a:pt x="730" y="318"/>
                  </a:lnTo>
                  <a:lnTo>
                    <a:pt x="761" y="318"/>
                  </a:lnTo>
                  <a:lnTo>
                    <a:pt x="761" y="350"/>
                  </a:lnTo>
                  <a:lnTo>
                    <a:pt x="761" y="350"/>
                  </a:lnTo>
                  <a:lnTo>
                    <a:pt x="793" y="350"/>
                  </a:lnTo>
                  <a:lnTo>
                    <a:pt x="793" y="350"/>
                  </a:lnTo>
                  <a:lnTo>
                    <a:pt x="793" y="350"/>
                  </a:lnTo>
                  <a:lnTo>
                    <a:pt x="825" y="350"/>
                  </a:lnTo>
                  <a:lnTo>
                    <a:pt x="825" y="350"/>
                  </a:lnTo>
                  <a:lnTo>
                    <a:pt x="825" y="381"/>
                  </a:lnTo>
                  <a:lnTo>
                    <a:pt x="857" y="381"/>
                  </a:lnTo>
                  <a:lnTo>
                    <a:pt x="857" y="381"/>
                  </a:lnTo>
                  <a:lnTo>
                    <a:pt x="857" y="381"/>
                  </a:lnTo>
                  <a:lnTo>
                    <a:pt x="888" y="381"/>
                  </a:lnTo>
                  <a:lnTo>
                    <a:pt x="888" y="381"/>
                  </a:lnTo>
                  <a:lnTo>
                    <a:pt x="888" y="413"/>
                  </a:lnTo>
                  <a:lnTo>
                    <a:pt x="920" y="413"/>
                  </a:lnTo>
                  <a:lnTo>
                    <a:pt x="920" y="413"/>
                  </a:lnTo>
                  <a:lnTo>
                    <a:pt x="920" y="413"/>
                  </a:lnTo>
                  <a:lnTo>
                    <a:pt x="952" y="413"/>
                  </a:lnTo>
                  <a:lnTo>
                    <a:pt x="952" y="413"/>
                  </a:lnTo>
                  <a:lnTo>
                    <a:pt x="952" y="445"/>
                  </a:lnTo>
                  <a:lnTo>
                    <a:pt x="983" y="445"/>
                  </a:lnTo>
                  <a:close/>
                  <a:moveTo>
                    <a:pt x="1617" y="983"/>
                  </a:moveTo>
                  <a:cubicBezTo>
                    <a:pt x="1680" y="1078"/>
                    <a:pt x="1807" y="1015"/>
                    <a:pt x="1775" y="920"/>
                  </a:cubicBezTo>
                  <a:cubicBezTo>
                    <a:pt x="1775" y="920"/>
                    <a:pt x="1775" y="888"/>
                    <a:pt x="1744" y="888"/>
                  </a:cubicBezTo>
                  <a:lnTo>
                    <a:pt x="1744" y="888"/>
                  </a:lnTo>
                  <a:lnTo>
                    <a:pt x="1744" y="857"/>
                  </a:lnTo>
                  <a:lnTo>
                    <a:pt x="1744" y="857"/>
                  </a:lnTo>
                  <a:lnTo>
                    <a:pt x="1744" y="857"/>
                  </a:lnTo>
                  <a:lnTo>
                    <a:pt x="1712" y="825"/>
                  </a:lnTo>
                  <a:lnTo>
                    <a:pt x="1712" y="825"/>
                  </a:lnTo>
                  <a:lnTo>
                    <a:pt x="1712" y="825"/>
                  </a:lnTo>
                  <a:lnTo>
                    <a:pt x="1680" y="793"/>
                  </a:lnTo>
                  <a:lnTo>
                    <a:pt x="1680" y="793"/>
                  </a:lnTo>
                  <a:lnTo>
                    <a:pt x="1680" y="793"/>
                  </a:lnTo>
                  <a:lnTo>
                    <a:pt x="1680" y="793"/>
                  </a:lnTo>
                  <a:lnTo>
                    <a:pt x="1649" y="761"/>
                  </a:lnTo>
                  <a:lnTo>
                    <a:pt x="1649" y="761"/>
                  </a:lnTo>
                  <a:lnTo>
                    <a:pt x="1649" y="761"/>
                  </a:lnTo>
                  <a:lnTo>
                    <a:pt x="1649" y="730"/>
                  </a:lnTo>
                  <a:lnTo>
                    <a:pt x="1617" y="730"/>
                  </a:lnTo>
                  <a:lnTo>
                    <a:pt x="1617" y="730"/>
                  </a:lnTo>
                  <a:lnTo>
                    <a:pt x="1617" y="698"/>
                  </a:lnTo>
                  <a:lnTo>
                    <a:pt x="1585" y="698"/>
                  </a:lnTo>
                  <a:lnTo>
                    <a:pt x="1585" y="698"/>
                  </a:lnTo>
                  <a:lnTo>
                    <a:pt x="1585" y="666"/>
                  </a:lnTo>
                  <a:lnTo>
                    <a:pt x="1585" y="666"/>
                  </a:lnTo>
                  <a:lnTo>
                    <a:pt x="1554" y="666"/>
                  </a:lnTo>
                  <a:lnTo>
                    <a:pt x="1554" y="666"/>
                  </a:lnTo>
                  <a:lnTo>
                    <a:pt x="1554" y="635"/>
                  </a:lnTo>
                  <a:lnTo>
                    <a:pt x="1522" y="635"/>
                  </a:lnTo>
                  <a:lnTo>
                    <a:pt x="1522" y="635"/>
                  </a:lnTo>
                  <a:lnTo>
                    <a:pt x="1522" y="603"/>
                  </a:lnTo>
                  <a:lnTo>
                    <a:pt x="1522" y="603"/>
                  </a:lnTo>
                  <a:cubicBezTo>
                    <a:pt x="1490" y="571"/>
                    <a:pt x="1427" y="571"/>
                    <a:pt x="1395" y="603"/>
                  </a:cubicBezTo>
                  <a:cubicBezTo>
                    <a:pt x="1364" y="635"/>
                    <a:pt x="1364" y="698"/>
                    <a:pt x="1395" y="730"/>
                  </a:cubicBezTo>
                  <a:lnTo>
                    <a:pt x="1395" y="730"/>
                  </a:lnTo>
                  <a:lnTo>
                    <a:pt x="1395" y="761"/>
                  </a:lnTo>
                  <a:lnTo>
                    <a:pt x="1427" y="761"/>
                  </a:lnTo>
                  <a:lnTo>
                    <a:pt x="1427" y="761"/>
                  </a:lnTo>
                  <a:lnTo>
                    <a:pt x="1427" y="793"/>
                  </a:lnTo>
                  <a:lnTo>
                    <a:pt x="1427" y="793"/>
                  </a:lnTo>
                  <a:lnTo>
                    <a:pt x="1459" y="793"/>
                  </a:lnTo>
                  <a:lnTo>
                    <a:pt x="1459" y="793"/>
                  </a:lnTo>
                  <a:lnTo>
                    <a:pt x="1459" y="825"/>
                  </a:lnTo>
                  <a:lnTo>
                    <a:pt x="1459" y="825"/>
                  </a:lnTo>
                  <a:lnTo>
                    <a:pt x="1490" y="825"/>
                  </a:lnTo>
                  <a:lnTo>
                    <a:pt x="1490" y="825"/>
                  </a:lnTo>
                  <a:lnTo>
                    <a:pt x="1490" y="857"/>
                  </a:lnTo>
                  <a:lnTo>
                    <a:pt x="1490" y="857"/>
                  </a:lnTo>
                  <a:lnTo>
                    <a:pt x="1522" y="857"/>
                  </a:lnTo>
                  <a:lnTo>
                    <a:pt x="1522" y="888"/>
                  </a:lnTo>
                  <a:lnTo>
                    <a:pt x="1522" y="888"/>
                  </a:lnTo>
                  <a:lnTo>
                    <a:pt x="1522" y="888"/>
                  </a:lnTo>
                  <a:lnTo>
                    <a:pt x="1554" y="888"/>
                  </a:lnTo>
                  <a:lnTo>
                    <a:pt x="1554" y="920"/>
                  </a:lnTo>
                  <a:lnTo>
                    <a:pt x="1554" y="920"/>
                  </a:lnTo>
                  <a:lnTo>
                    <a:pt x="1554" y="920"/>
                  </a:lnTo>
                  <a:lnTo>
                    <a:pt x="1585" y="952"/>
                  </a:lnTo>
                  <a:lnTo>
                    <a:pt x="1585" y="952"/>
                  </a:lnTo>
                  <a:lnTo>
                    <a:pt x="1585" y="952"/>
                  </a:lnTo>
                  <a:lnTo>
                    <a:pt x="1585" y="983"/>
                  </a:lnTo>
                  <a:lnTo>
                    <a:pt x="1617" y="983"/>
                  </a:lnTo>
                  <a:lnTo>
                    <a:pt x="1617" y="983"/>
                  </a:lnTo>
                  <a:close/>
                  <a:moveTo>
                    <a:pt x="1966" y="1744"/>
                  </a:moveTo>
                  <a:cubicBezTo>
                    <a:pt x="1997" y="1871"/>
                    <a:pt x="2124" y="1839"/>
                    <a:pt x="2156" y="1744"/>
                  </a:cubicBezTo>
                  <a:cubicBezTo>
                    <a:pt x="2156" y="1744"/>
                    <a:pt x="2156" y="1712"/>
                    <a:pt x="2156" y="1712"/>
                  </a:cubicBezTo>
                  <a:lnTo>
                    <a:pt x="2156" y="1712"/>
                  </a:lnTo>
                  <a:lnTo>
                    <a:pt x="2124" y="1712"/>
                  </a:lnTo>
                  <a:lnTo>
                    <a:pt x="2124" y="1680"/>
                  </a:lnTo>
                  <a:lnTo>
                    <a:pt x="2124" y="1680"/>
                  </a:lnTo>
                  <a:lnTo>
                    <a:pt x="2124" y="1649"/>
                  </a:lnTo>
                  <a:lnTo>
                    <a:pt x="2124" y="1649"/>
                  </a:lnTo>
                  <a:lnTo>
                    <a:pt x="2124" y="1617"/>
                  </a:lnTo>
                  <a:lnTo>
                    <a:pt x="2124" y="1617"/>
                  </a:lnTo>
                  <a:lnTo>
                    <a:pt x="2124" y="1617"/>
                  </a:lnTo>
                  <a:lnTo>
                    <a:pt x="2124" y="1585"/>
                  </a:lnTo>
                  <a:lnTo>
                    <a:pt x="2092" y="1585"/>
                  </a:lnTo>
                  <a:lnTo>
                    <a:pt x="2092" y="1554"/>
                  </a:lnTo>
                  <a:lnTo>
                    <a:pt x="2092" y="1554"/>
                  </a:lnTo>
                  <a:lnTo>
                    <a:pt x="2092" y="1554"/>
                  </a:lnTo>
                  <a:lnTo>
                    <a:pt x="2092" y="1522"/>
                  </a:lnTo>
                  <a:lnTo>
                    <a:pt x="2092" y="1522"/>
                  </a:lnTo>
                  <a:lnTo>
                    <a:pt x="2092" y="1490"/>
                  </a:lnTo>
                  <a:lnTo>
                    <a:pt x="2092" y="1490"/>
                  </a:lnTo>
                  <a:lnTo>
                    <a:pt x="2061" y="1490"/>
                  </a:lnTo>
                  <a:lnTo>
                    <a:pt x="2061" y="1459"/>
                  </a:lnTo>
                  <a:lnTo>
                    <a:pt x="2061" y="1459"/>
                  </a:lnTo>
                  <a:lnTo>
                    <a:pt x="2061" y="1427"/>
                  </a:lnTo>
                  <a:lnTo>
                    <a:pt x="2061" y="1427"/>
                  </a:lnTo>
                  <a:lnTo>
                    <a:pt x="2061" y="1427"/>
                  </a:lnTo>
                  <a:lnTo>
                    <a:pt x="2061" y="1395"/>
                  </a:lnTo>
                  <a:lnTo>
                    <a:pt x="2029" y="1395"/>
                  </a:lnTo>
                  <a:lnTo>
                    <a:pt x="2029" y="1364"/>
                  </a:lnTo>
                  <a:lnTo>
                    <a:pt x="2029" y="1364"/>
                  </a:lnTo>
                  <a:cubicBezTo>
                    <a:pt x="1997" y="1268"/>
                    <a:pt x="1871" y="1300"/>
                    <a:pt x="1871" y="1395"/>
                  </a:cubicBezTo>
                  <a:cubicBezTo>
                    <a:pt x="1871" y="1427"/>
                    <a:pt x="1871" y="1427"/>
                    <a:pt x="1871" y="1427"/>
                  </a:cubicBezTo>
                  <a:lnTo>
                    <a:pt x="1871" y="1427"/>
                  </a:lnTo>
                  <a:lnTo>
                    <a:pt x="1871" y="1459"/>
                  </a:lnTo>
                  <a:lnTo>
                    <a:pt x="1871" y="1459"/>
                  </a:lnTo>
                  <a:lnTo>
                    <a:pt x="1871" y="1490"/>
                  </a:lnTo>
                  <a:lnTo>
                    <a:pt x="1902" y="1490"/>
                  </a:lnTo>
                  <a:lnTo>
                    <a:pt x="1902" y="1490"/>
                  </a:lnTo>
                  <a:lnTo>
                    <a:pt x="1902" y="1522"/>
                  </a:lnTo>
                  <a:lnTo>
                    <a:pt x="1902" y="1522"/>
                  </a:lnTo>
                  <a:lnTo>
                    <a:pt x="1902" y="1522"/>
                  </a:lnTo>
                  <a:lnTo>
                    <a:pt x="1902" y="1554"/>
                  </a:lnTo>
                  <a:lnTo>
                    <a:pt x="1902" y="1554"/>
                  </a:lnTo>
                  <a:lnTo>
                    <a:pt x="1934" y="1585"/>
                  </a:lnTo>
                  <a:lnTo>
                    <a:pt x="1934" y="1585"/>
                  </a:lnTo>
                  <a:lnTo>
                    <a:pt x="1934" y="1585"/>
                  </a:lnTo>
                  <a:lnTo>
                    <a:pt x="1934" y="1617"/>
                  </a:lnTo>
                  <a:lnTo>
                    <a:pt x="1934" y="1617"/>
                  </a:lnTo>
                  <a:lnTo>
                    <a:pt x="1934" y="1617"/>
                  </a:lnTo>
                  <a:lnTo>
                    <a:pt x="1934" y="1649"/>
                  </a:lnTo>
                  <a:lnTo>
                    <a:pt x="1934" y="1649"/>
                  </a:lnTo>
                  <a:lnTo>
                    <a:pt x="1934" y="1680"/>
                  </a:lnTo>
                  <a:lnTo>
                    <a:pt x="1966" y="1680"/>
                  </a:lnTo>
                  <a:lnTo>
                    <a:pt x="1966" y="1680"/>
                  </a:lnTo>
                  <a:lnTo>
                    <a:pt x="1966" y="1712"/>
                  </a:lnTo>
                  <a:lnTo>
                    <a:pt x="1966" y="1712"/>
                  </a:lnTo>
                  <a:lnTo>
                    <a:pt x="1966" y="1712"/>
                  </a:lnTo>
                  <a:lnTo>
                    <a:pt x="1966" y="1744"/>
                  </a:lnTo>
                  <a:lnTo>
                    <a:pt x="1966" y="1744"/>
                  </a:lnTo>
                  <a:close/>
                  <a:moveTo>
                    <a:pt x="1966" y="2599"/>
                  </a:moveTo>
                  <a:cubicBezTo>
                    <a:pt x="1966" y="2694"/>
                    <a:pt x="2092" y="2758"/>
                    <a:pt x="2156" y="2663"/>
                  </a:cubicBezTo>
                  <a:cubicBezTo>
                    <a:pt x="2156" y="2663"/>
                    <a:pt x="2156" y="2631"/>
                    <a:pt x="2156" y="2631"/>
                  </a:cubicBezTo>
                  <a:lnTo>
                    <a:pt x="2156" y="2631"/>
                  </a:lnTo>
                  <a:lnTo>
                    <a:pt x="2156" y="2631"/>
                  </a:lnTo>
                  <a:lnTo>
                    <a:pt x="2156" y="2599"/>
                  </a:lnTo>
                  <a:lnTo>
                    <a:pt x="2156" y="2599"/>
                  </a:lnTo>
                  <a:lnTo>
                    <a:pt x="2156" y="2568"/>
                  </a:lnTo>
                  <a:lnTo>
                    <a:pt x="2156" y="2568"/>
                  </a:lnTo>
                  <a:lnTo>
                    <a:pt x="2156" y="2536"/>
                  </a:lnTo>
                  <a:lnTo>
                    <a:pt x="2187" y="2536"/>
                  </a:lnTo>
                  <a:lnTo>
                    <a:pt x="2187" y="2536"/>
                  </a:lnTo>
                  <a:lnTo>
                    <a:pt x="2187" y="2504"/>
                  </a:lnTo>
                  <a:lnTo>
                    <a:pt x="2187" y="2504"/>
                  </a:lnTo>
                  <a:lnTo>
                    <a:pt x="2187" y="2473"/>
                  </a:lnTo>
                  <a:lnTo>
                    <a:pt x="2187" y="2473"/>
                  </a:lnTo>
                  <a:lnTo>
                    <a:pt x="2187" y="2473"/>
                  </a:lnTo>
                  <a:lnTo>
                    <a:pt x="2187" y="2441"/>
                  </a:lnTo>
                  <a:lnTo>
                    <a:pt x="2187" y="2441"/>
                  </a:lnTo>
                  <a:lnTo>
                    <a:pt x="2187" y="2409"/>
                  </a:lnTo>
                  <a:lnTo>
                    <a:pt x="2187" y="2409"/>
                  </a:lnTo>
                  <a:lnTo>
                    <a:pt x="2187" y="2378"/>
                  </a:lnTo>
                  <a:lnTo>
                    <a:pt x="2187" y="2378"/>
                  </a:lnTo>
                  <a:lnTo>
                    <a:pt x="2187" y="2378"/>
                  </a:lnTo>
                  <a:lnTo>
                    <a:pt x="2187" y="2346"/>
                  </a:lnTo>
                  <a:lnTo>
                    <a:pt x="2187" y="2346"/>
                  </a:lnTo>
                  <a:lnTo>
                    <a:pt x="2187" y="2314"/>
                  </a:lnTo>
                  <a:lnTo>
                    <a:pt x="2187" y="2314"/>
                  </a:lnTo>
                  <a:lnTo>
                    <a:pt x="2187" y="2282"/>
                  </a:lnTo>
                  <a:lnTo>
                    <a:pt x="2187" y="2282"/>
                  </a:lnTo>
                  <a:lnTo>
                    <a:pt x="2187" y="2282"/>
                  </a:lnTo>
                  <a:cubicBezTo>
                    <a:pt x="2187" y="2187"/>
                    <a:pt x="2092" y="2156"/>
                    <a:pt x="2029" y="2219"/>
                  </a:cubicBezTo>
                  <a:cubicBezTo>
                    <a:pt x="2029" y="2219"/>
                    <a:pt x="2029" y="2251"/>
                    <a:pt x="2029" y="2251"/>
                  </a:cubicBezTo>
                  <a:lnTo>
                    <a:pt x="2029" y="2282"/>
                  </a:lnTo>
                  <a:lnTo>
                    <a:pt x="2029" y="2282"/>
                  </a:lnTo>
                  <a:lnTo>
                    <a:pt x="2029" y="2314"/>
                  </a:lnTo>
                  <a:lnTo>
                    <a:pt x="2029" y="2314"/>
                  </a:lnTo>
                  <a:lnTo>
                    <a:pt x="2029" y="2314"/>
                  </a:lnTo>
                  <a:lnTo>
                    <a:pt x="2029" y="2346"/>
                  </a:lnTo>
                  <a:lnTo>
                    <a:pt x="2029" y="2346"/>
                  </a:lnTo>
                  <a:lnTo>
                    <a:pt x="2029" y="2378"/>
                  </a:lnTo>
                  <a:lnTo>
                    <a:pt x="1997" y="2378"/>
                  </a:lnTo>
                  <a:lnTo>
                    <a:pt x="1997" y="2378"/>
                  </a:lnTo>
                  <a:lnTo>
                    <a:pt x="1997" y="2409"/>
                  </a:lnTo>
                  <a:lnTo>
                    <a:pt x="1997" y="2409"/>
                  </a:lnTo>
                  <a:lnTo>
                    <a:pt x="1997" y="2409"/>
                  </a:lnTo>
                  <a:lnTo>
                    <a:pt x="1997" y="2441"/>
                  </a:lnTo>
                  <a:lnTo>
                    <a:pt x="1997" y="2441"/>
                  </a:lnTo>
                  <a:lnTo>
                    <a:pt x="1997" y="2473"/>
                  </a:lnTo>
                  <a:lnTo>
                    <a:pt x="1997" y="2473"/>
                  </a:lnTo>
                  <a:lnTo>
                    <a:pt x="1997" y="2473"/>
                  </a:lnTo>
                  <a:lnTo>
                    <a:pt x="1997" y="2504"/>
                  </a:lnTo>
                  <a:lnTo>
                    <a:pt x="1997" y="2504"/>
                  </a:lnTo>
                  <a:lnTo>
                    <a:pt x="1997" y="2536"/>
                  </a:lnTo>
                  <a:lnTo>
                    <a:pt x="1997" y="2536"/>
                  </a:lnTo>
                  <a:lnTo>
                    <a:pt x="1997" y="2536"/>
                  </a:lnTo>
                  <a:lnTo>
                    <a:pt x="1997" y="2568"/>
                  </a:lnTo>
                  <a:lnTo>
                    <a:pt x="1997" y="2568"/>
                  </a:lnTo>
                  <a:lnTo>
                    <a:pt x="1997" y="2599"/>
                  </a:lnTo>
                  <a:lnTo>
                    <a:pt x="1997" y="2599"/>
                  </a:lnTo>
                  <a:close/>
                  <a:moveTo>
                    <a:pt x="1649" y="3360"/>
                  </a:moveTo>
                  <a:cubicBezTo>
                    <a:pt x="1585" y="3455"/>
                    <a:pt x="1680" y="3550"/>
                    <a:pt x="1775" y="3487"/>
                  </a:cubicBezTo>
                  <a:cubicBezTo>
                    <a:pt x="1775" y="3487"/>
                    <a:pt x="1775" y="3487"/>
                    <a:pt x="1775" y="3487"/>
                  </a:cubicBezTo>
                  <a:lnTo>
                    <a:pt x="1807" y="3455"/>
                  </a:lnTo>
                  <a:lnTo>
                    <a:pt x="1807" y="3455"/>
                  </a:lnTo>
                  <a:lnTo>
                    <a:pt x="1807" y="3455"/>
                  </a:lnTo>
                  <a:lnTo>
                    <a:pt x="1807" y="3423"/>
                  </a:lnTo>
                  <a:lnTo>
                    <a:pt x="1839" y="3423"/>
                  </a:lnTo>
                  <a:lnTo>
                    <a:pt x="1839" y="3423"/>
                  </a:lnTo>
                  <a:lnTo>
                    <a:pt x="1839" y="3392"/>
                  </a:lnTo>
                  <a:lnTo>
                    <a:pt x="1839" y="3392"/>
                  </a:lnTo>
                  <a:lnTo>
                    <a:pt x="1839" y="3392"/>
                  </a:lnTo>
                  <a:lnTo>
                    <a:pt x="1871" y="3360"/>
                  </a:lnTo>
                  <a:lnTo>
                    <a:pt x="1871" y="3360"/>
                  </a:lnTo>
                  <a:lnTo>
                    <a:pt x="1871" y="3328"/>
                  </a:lnTo>
                  <a:lnTo>
                    <a:pt x="1871" y="3328"/>
                  </a:lnTo>
                  <a:lnTo>
                    <a:pt x="1902" y="3328"/>
                  </a:lnTo>
                  <a:lnTo>
                    <a:pt x="1902" y="3296"/>
                  </a:lnTo>
                  <a:lnTo>
                    <a:pt x="1902" y="3296"/>
                  </a:lnTo>
                  <a:lnTo>
                    <a:pt x="1902" y="3296"/>
                  </a:lnTo>
                  <a:lnTo>
                    <a:pt x="1902" y="3265"/>
                  </a:lnTo>
                  <a:lnTo>
                    <a:pt x="1934" y="3265"/>
                  </a:lnTo>
                  <a:lnTo>
                    <a:pt x="1934" y="3265"/>
                  </a:lnTo>
                  <a:lnTo>
                    <a:pt x="1934" y="3233"/>
                  </a:lnTo>
                  <a:lnTo>
                    <a:pt x="1934" y="3233"/>
                  </a:lnTo>
                  <a:lnTo>
                    <a:pt x="1934" y="3233"/>
                  </a:lnTo>
                  <a:lnTo>
                    <a:pt x="1966" y="3201"/>
                  </a:lnTo>
                  <a:lnTo>
                    <a:pt x="1966" y="3201"/>
                  </a:lnTo>
                  <a:lnTo>
                    <a:pt x="1966" y="3170"/>
                  </a:lnTo>
                  <a:lnTo>
                    <a:pt x="1966" y="3170"/>
                  </a:lnTo>
                  <a:lnTo>
                    <a:pt x="1966" y="3170"/>
                  </a:lnTo>
                  <a:lnTo>
                    <a:pt x="1966" y="3170"/>
                  </a:lnTo>
                  <a:cubicBezTo>
                    <a:pt x="2029" y="3075"/>
                    <a:pt x="1934" y="2980"/>
                    <a:pt x="1839" y="3043"/>
                  </a:cubicBezTo>
                  <a:cubicBezTo>
                    <a:pt x="1839" y="3043"/>
                    <a:pt x="1839" y="3075"/>
                    <a:pt x="1807" y="3075"/>
                  </a:cubicBezTo>
                  <a:lnTo>
                    <a:pt x="1807" y="3075"/>
                  </a:lnTo>
                  <a:lnTo>
                    <a:pt x="1807" y="3106"/>
                  </a:lnTo>
                  <a:lnTo>
                    <a:pt x="1807" y="3106"/>
                  </a:lnTo>
                  <a:lnTo>
                    <a:pt x="1807" y="3106"/>
                  </a:lnTo>
                  <a:lnTo>
                    <a:pt x="1807" y="3138"/>
                  </a:lnTo>
                  <a:lnTo>
                    <a:pt x="1775" y="3138"/>
                  </a:lnTo>
                  <a:lnTo>
                    <a:pt x="1775" y="3138"/>
                  </a:lnTo>
                  <a:lnTo>
                    <a:pt x="1775" y="3170"/>
                  </a:lnTo>
                  <a:lnTo>
                    <a:pt x="1775" y="3170"/>
                  </a:lnTo>
                  <a:lnTo>
                    <a:pt x="1775" y="3170"/>
                  </a:lnTo>
                  <a:lnTo>
                    <a:pt x="1775" y="3201"/>
                  </a:lnTo>
                  <a:lnTo>
                    <a:pt x="1744" y="3201"/>
                  </a:lnTo>
                  <a:lnTo>
                    <a:pt x="1744" y="3201"/>
                  </a:lnTo>
                  <a:lnTo>
                    <a:pt x="1744" y="3233"/>
                  </a:lnTo>
                  <a:lnTo>
                    <a:pt x="1744" y="3233"/>
                  </a:lnTo>
                  <a:lnTo>
                    <a:pt x="1744" y="3233"/>
                  </a:lnTo>
                  <a:lnTo>
                    <a:pt x="1712" y="3265"/>
                  </a:lnTo>
                  <a:lnTo>
                    <a:pt x="1712" y="3265"/>
                  </a:lnTo>
                  <a:lnTo>
                    <a:pt x="1712" y="3265"/>
                  </a:lnTo>
                  <a:lnTo>
                    <a:pt x="1712" y="3296"/>
                  </a:lnTo>
                  <a:lnTo>
                    <a:pt x="1712" y="3296"/>
                  </a:lnTo>
                  <a:lnTo>
                    <a:pt x="1680" y="3296"/>
                  </a:lnTo>
                  <a:lnTo>
                    <a:pt x="1680" y="3296"/>
                  </a:lnTo>
                  <a:lnTo>
                    <a:pt x="1680" y="3328"/>
                  </a:lnTo>
                  <a:lnTo>
                    <a:pt x="1680" y="3328"/>
                  </a:lnTo>
                  <a:lnTo>
                    <a:pt x="1680" y="3328"/>
                  </a:lnTo>
                  <a:lnTo>
                    <a:pt x="1649" y="3360"/>
                  </a:lnTo>
                  <a:lnTo>
                    <a:pt x="1649" y="3360"/>
                  </a:lnTo>
                  <a:close/>
                  <a:moveTo>
                    <a:pt x="1015" y="3930"/>
                  </a:moveTo>
                  <a:cubicBezTo>
                    <a:pt x="952" y="3994"/>
                    <a:pt x="983" y="4120"/>
                    <a:pt x="1078" y="4089"/>
                  </a:cubicBezTo>
                  <a:cubicBezTo>
                    <a:pt x="1078" y="4089"/>
                    <a:pt x="1110" y="4089"/>
                    <a:pt x="1110" y="4089"/>
                  </a:cubicBezTo>
                  <a:lnTo>
                    <a:pt x="1110" y="4089"/>
                  </a:lnTo>
                  <a:lnTo>
                    <a:pt x="1142" y="4089"/>
                  </a:lnTo>
                  <a:lnTo>
                    <a:pt x="1142" y="4057"/>
                  </a:lnTo>
                  <a:lnTo>
                    <a:pt x="1173" y="4057"/>
                  </a:lnTo>
                  <a:lnTo>
                    <a:pt x="1173" y="4057"/>
                  </a:lnTo>
                  <a:lnTo>
                    <a:pt x="1173" y="4057"/>
                  </a:lnTo>
                  <a:lnTo>
                    <a:pt x="1205" y="4057"/>
                  </a:lnTo>
                  <a:lnTo>
                    <a:pt x="1205" y="4025"/>
                  </a:lnTo>
                  <a:lnTo>
                    <a:pt x="1205" y="4025"/>
                  </a:lnTo>
                  <a:lnTo>
                    <a:pt x="1237" y="4025"/>
                  </a:lnTo>
                  <a:lnTo>
                    <a:pt x="1237" y="4025"/>
                  </a:lnTo>
                  <a:lnTo>
                    <a:pt x="1237" y="3994"/>
                  </a:lnTo>
                  <a:lnTo>
                    <a:pt x="1268" y="3994"/>
                  </a:lnTo>
                  <a:lnTo>
                    <a:pt x="1268" y="3994"/>
                  </a:lnTo>
                  <a:lnTo>
                    <a:pt x="1268" y="3994"/>
                  </a:lnTo>
                  <a:lnTo>
                    <a:pt x="1300" y="3962"/>
                  </a:lnTo>
                  <a:lnTo>
                    <a:pt x="1300" y="3962"/>
                  </a:lnTo>
                  <a:lnTo>
                    <a:pt x="1300" y="3962"/>
                  </a:lnTo>
                  <a:lnTo>
                    <a:pt x="1332" y="3962"/>
                  </a:lnTo>
                  <a:lnTo>
                    <a:pt x="1332" y="3930"/>
                  </a:lnTo>
                  <a:lnTo>
                    <a:pt x="1332" y="3930"/>
                  </a:lnTo>
                  <a:lnTo>
                    <a:pt x="1364" y="3930"/>
                  </a:lnTo>
                  <a:lnTo>
                    <a:pt x="1364" y="3930"/>
                  </a:lnTo>
                  <a:lnTo>
                    <a:pt x="1364" y="3899"/>
                  </a:lnTo>
                  <a:lnTo>
                    <a:pt x="1395" y="3899"/>
                  </a:lnTo>
                  <a:lnTo>
                    <a:pt x="1395" y="3899"/>
                  </a:lnTo>
                  <a:lnTo>
                    <a:pt x="1395" y="3899"/>
                  </a:lnTo>
                  <a:lnTo>
                    <a:pt x="1427" y="3867"/>
                  </a:lnTo>
                  <a:cubicBezTo>
                    <a:pt x="1490" y="3803"/>
                    <a:pt x="1427" y="3708"/>
                    <a:pt x="1332" y="3708"/>
                  </a:cubicBezTo>
                  <a:cubicBezTo>
                    <a:pt x="1332" y="3740"/>
                    <a:pt x="1300" y="3740"/>
                    <a:pt x="1300" y="3740"/>
                  </a:cubicBezTo>
                  <a:lnTo>
                    <a:pt x="1300" y="3740"/>
                  </a:lnTo>
                  <a:lnTo>
                    <a:pt x="1268" y="3772"/>
                  </a:lnTo>
                  <a:lnTo>
                    <a:pt x="1268" y="3772"/>
                  </a:lnTo>
                  <a:lnTo>
                    <a:pt x="1268" y="3772"/>
                  </a:lnTo>
                  <a:lnTo>
                    <a:pt x="1268" y="3772"/>
                  </a:lnTo>
                  <a:lnTo>
                    <a:pt x="1237" y="3803"/>
                  </a:lnTo>
                  <a:lnTo>
                    <a:pt x="1237" y="3803"/>
                  </a:lnTo>
                  <a:lnTo>
                    <a:pt x="1237" y="3803"/>
                  </a:lnTo>
                  <a:lnTo>
                    <a:pt x="1205" y="3803"/>
                  </a:lnTo>
                  <a:lnTo>
                    <a:pt x="1205" y="3803"/>
                  </a:lnTo>
                  <a:lnTo>
                    <a:pt x="1205" y="3835"/>
                  </a:lnTo>
                  <a:lnTo>
                    <a:pt x="1173" y="3835"/>
                  </a:lnTo>
                  <a:lnTo>
                    <a:pt x="1173" y="3835"/>
                  </a:lnTo>
                  <a:lnTo>
                    <a:pt x="1173" y="3835"/>
                  </a:lnTo>
                  <a:lnTo>
                    <a:pt x="1142" y="3867"/>
                  </a:lnTo>
                  <a:lnTo>
                    <a:pt x="1142" y="3867"/>
                  </a:lnTo>
                  <a:lnTo>
                    <a:pt x="1142" y="3867"/>
                  </a:lnTo>
                  <a:lnTo>
                    <a:pt x="1142" y="3867"/>
                  </a:lnTo>
                  <a:lnTo>
                    <a:pt x="1110" y="3867"/>
                  </a:lnTo>
                  <a:lnTo>
                    <a:pt x="1110" y="3899"/>
                  </a:lnTo>
                  <a:lnTo>
                    <a:pt x="1110" y="3899"/>
                  </a:lnTo>
                  <a:lnTo>
                    <a:pt x="1078" y="3899"/>
                  </a:lnTo>
                  <a:lnTo>
                    <a:pt x="1078" y="3899"/>
                  </a:lnTo>
                  <a:lnTo>
                    <a:pt x="1078" y="3899"/>
                  </a:lnTo>
                  <a:lnTo>
                    <a:pt x="1047" y="3930"/>
                  </a:lnTo>
                  <a:lnTo>
                    <a:pt x="1047" y="3930"/>
                  </a:lnTo>
                  <a:lnTo>
                    <a:pt x="1047" y="3930"/>
                  </a:lnTo>
                  <a:close/>
                  <a:moveTo>
                    <a:pt x="223" y="4184"/>
                  </a:moveTo>
                  <a:cubicBezTo>
                    <a:pt x="128" y="4215"/>
                    <a:pt x="128" y="4342"/>
                    <a:pt x="223" y="4374"/>
                  </a:cubicBezTo>
                  <a:cubicBezTo>
                    <a:pt x="223" y="4374"/>
                    <a:pt x="223" y="4374"/>
                    <a:pt x="254" y="4374"/>
                  </a:cubicBezTo>
                  <a:lnTo>
                    <a:pt x="254" y="4374"/>
                  </a:lnTo>
                  <a:lnTo>
                    <a:pt x="254" y="4374"/>
                  </a:lnTo>
                  <a:lnTo>
                    <a:pt x="286" y="4374"/>
                  </a:lnTo>
                  <a:lnTo>
                    <a:pt x="286" y="4374"/>
                  </a:lnTo>
                  <a:lnTo>
                    <a:pt x="318" y="4374"/>
                  </a:lnTo>
                  <a:lnTo>
                    <a:pt x="318" y="4374"/>
                  </a:lnTo>
                  <a:lnTo>
                    <a:pt x="350" y="4374"/>
                  </a:lnTo>
                  <a:lnTo>
                    <a:pt x="350" y="4374"/>
                  </a:lnTo>
                  <a:lnTo>
                    <a:pt x="350" y="4374"/>
                  </a:lnTo>
                  <a:lnTo>
                    <a:pt x="381" y="4342"/>
                  </a:lnTo>
                  <a:lnTo>
                    <a:pt x="381" y="4342"/>
                  </a:lnTo>
                  <a:lnTo>
                    <a:pt x="413" y="4342"/>
                  </a:lnTo>
                  <a:lnTo>
                    <a:pt x="413" y="4342"/>
                  </a:lnTo>
                  <a:lnTo>
                    <a:pt x="445" y="4342"/>
                  </a:lnTo>
                  <a:lnTo>
                    <a:pt x="445" y="4342"/>
                  </a:lnTo>
                  <a:lnTo>
                    <a:pt x="445" y="4342"/>
                  </a:lnTo>
                  <a:lnTo>
                    <a:pt x="476" y="4342"/>
                  </a:lnTo>
                  <a:lnTo>
                    <a:pt x="476" y="4342"/>
                  </a:lnTo>
                  <a:lnTo>
                    <a:pt x="508" y="4342"/>
                  </a:lnTo>
                  <a:lnTo>
                    <a:pt x="508" y="4342"/>
                  </a:lnTo>
                  <a:lnTo>
                    <a:pt x="540" y="4310"/>
                  </a:lnTo>
                  <a:lnTo>
                    <a:pt x="540" y="4310"/>
                  </a:lnTo>
                  <a:lnTo>
                    <a:pt x="540" y="4310"/>
                  </a:lnTo>
                  <a:lnTo>
                    <a:pt x="571" y="4310"/>
                  </a:lnTo>
                  <a:lnTo>
                    <a:pt x="571" y="4310"/>
                  </a:lnTo>
                  <a:lnTo>
                    <a:pt x="603" y="4310"/>
                  </a:lnTo>
                  <a:lnTo>
                    <a:pt x="603" y="4310"/>
                  </a:lnTo>
                  <a:cubicBezTo>
                    <a:pt x="698" y="4279"/>
                    <a:pt x="698" y="4152"/>
                    <a:pt x="603" y="4120"/>
                  </a:cubicBezTo>
                  <a:cubicBezTo>
                    <a:pt x="571" y="4120"/>
                    <a:pt x="571" y="4120"/>
                    <a:pt x="571" y="4120"/>
                  </a:cubicBezTo>
                  <a:lnTo>
                    <a:pt x="540" y="4152"/>
                  </a:lnTo>
                  <a:lnTo>
                    <a:pt x="540" y="4152"/>
                  </a:lnTo>
                  <a:lnTo>
                    <a:pt x="508" y="4152"/>
                  </a:lnTo>
                  <a:lnTo>
                    <a:pt x="508" y="4152"/>
                  </a:lnTo>
                  <a:lnTo>
                    <a:pt x="508" y="4152"/>
                  </a:lnTo>
                  <a:lnTo>
                    <a:pt x="476" y="4152"/>
                  </a:lnTo>
                  <a:lnTo>
                    <a:pt x="476" y="4152"/>
                  </a:lnTo>
                  <a:lnTo>
                    <a:pt x="476" y="4152"/>
                  </a:lnTo>
                  <a:lnTo>
                    <a:pt x="445" y="4152"/>
                  </a:lnTo>
                  <a:lnTo>
                    <a:pt x="445" y="4152"/>
                  </a:lnTo>
                  <a:lnTo>
                    <a:pt x="413" y="4184"/>
                  </a:lnTo>
                  <a:lnTo>
                    <a:pt x="413" y="4184"/>
                  </a:lnTo>
                  <a:lnTo>
                    <a:pt x="413" y="4184"/>
                  </a:lnTo>
                  <a:lnTo>
                    <a:pt x="381" y="4184"/>
                  </a:lnTo>
                  <a:lnTo>
                    <a:pt x="381" y="4184"/>
                  </a:lnTo>
                  <a:lnTo>
                    <a:pt x="350" y="4184"/>
                  </a:lnTo>
                  <a:lnTo>
                    <a:pt x="350" y="4184"/>
                  </a:lnTo>
                  <a:lnTo>
                    <a:pt x="350" y="4184"/>
                  </a:lnTo>
                  <a:lnTo>
                    <a:pt x="318" y="4184"/>
                  </a:lnTo>
                  <a:lnTo>
                    <a:pt x="318" y="4184"/>
                  </a:lnTo>
                  <a:lnTo>
                    <a:pt x="286" y="4184"/>
                  </a:lnTo>
                  <a:lnTo>
                    <a:pt x="286" y="4184"/>
                  </a:lnTo>
                  <a:lnTo>
                    <a:pt x="286" y="4184"/>
                  </a:lnTo>
                  <a:lnTo>
                    <a:pt x="254" y="4184"/>
                  </a:lnTo>
                  <a:lnTo>
                    <a:pt x="254" y="4184"/>
                  </a:lnTo>
                  <a:lnTo>
                    <a:pt x="223" y="4184"/>
                  </a:lnTo>
                  <a:close/>
                  <a:moveTo>
                    <a:pt x="1" y="191"/>
                  </a:moveTo>
                  <a:lnTo>
                    <a:pt x="33" y="191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96" y="191"/>
                  </a:lnTo>
                  <a:lnTo>
                    <a:pt x="96" y="191"/>
                  </a:lnTo>
                  <a:lnTo>
                    <a:pt x="96" y="191"/>
                  </a:lnTo>
                  <a:lnTo>
                    <a:pt x="128" y="191"/>
                  </a:lnTo>
                  <a:lnTo>
                    <a:pt x="128" y="191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91" y="191"/>
                  </a:lnTo>
                  <a:cubicBezTo>
                    <a:pt x="286" y="191"/>
                    <a:pt x="318" y="64"/>
                    <a:pt x="223" y="33"/>
                  </a:cubicBezTo>
                  <a:cubicBezTo>
                    <a:pt x="223" y="33"/>
                    <a:pt x="191" y="33"/>
                    <a:pt x="191" y="33"/>
                  </a:cubicBezTo>
                  <a:lnTo>
                    <a:pt x="191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91"/>
                  </a:lnTo>
                  <a:lnTo>
                    <a:pt x="1" y="19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594500" y="3947150"/>
              <a:ext cx="15100" cy="19825"/>
            </a:xfrm>
            <a:custGeom>
              <a:rect b="b" l="l" r="r" t="t"/>
              <a:pathLst>
                <a:path extrusionOk="0" h="793" w="604">
                  <a:moveTo>
                    <a:pt x="603" y="32"/>
                  </a:moveTo>
                  <a:lnTo>
                    <a:pt x="603" y="792"/>
                  </a:lnTo>
                  <a:lnTo>
                    <a:pt x="1" y="792"/>
                  </a:lnTo>
                  <a:lnTo>
                    <a:pt x="1" y="0"/>
                  </a:lnTo>
                  <a:cubicBezTo>
                    <a:pt x="223" y="0"/>
                    <a:pt x="413" y="0"/>
                    <a:pt x="603" y="32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641250" y="3977250"/>
              <a:ext cx="30125" cy="32500"/>
            </a:xfrm>
            <a:custGeom>
              <a:rect b="b" l="l" r="r" t="t"/>
              <a:pathLst>
                <a:path extrusionOk="0" h="1300" w="1205">
                  <a:moveTo>
                    <a:pt x="666" y="0"/>
                  </a:moveTo>
                  <a:lnTo>
                    <a:pt x="1" y="349"/>
                  </a:lnTo>
                  <a:lnTo>
                    <a:pt x="508" y="1300"/>
                  </a:lnTo>
                  <a:lnTo>
                    <a:pt x="1205" y="951"/>
                  </a:lnTo>
                  <a:cubicBezTo>
                    <a:pt x="1078" y="602"/>
                    <a:pt x="888" y="254"/>
                    <a:pt x="666" y="0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594500" y="4090525"/>
              <a:ext cx="14300" cy="19050"/>
            </a:xfrm>
            <a:custGeom>
              <a:rect b="b" l="l" r="r" t="t"/>
              <a:pathLst>
                <a:path extrusionOk="0" h="762" w="572">
                  <a:moveTo>
                    <a:pt x="1" y="1"/>
                  </a:moveTo>
                  <a:lnTo>
                    <a:pt x="571" y="1"/>
                  </a:lnTo>
                  <a:lnTo>
                    <a:pt x="571" y="730"/>
                  </a:lnTo>
                  <a:cubicBezTo>
                    <a:pt x="381" y="761"/>
                    <a:pt x="191" y="761"/>
                    <a:pt x="1" y="7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640450" y="4047750"/>
              <a:ext cx="30125" cy="33300"/>
            </a:xfrm>
            <a:custGeom>
              <a:rect b="b" l="l" r="r" t="t"/>
              <a:pathLst>
                <a:path extrusionOk="0" h="1332" w="1205">
                  <a:moveTo>
                    <a:pt x="666" y="1331"/>
                  </a:moveTo>
                  <a:lnTo>
                    <a:pt x="1" y="951"/>
                  </a:lnTo>
                  <a:lnTo>
                    <a:pt x="540" y="1"/>
                  </a:lnTo>
                  <a:lnTo>
                    <a:pt x="1205" y="381"/>
                  </a:lnTo>
                  <a:cubicBezTo>
                    <a:pt x="1078" y="729"/>
                    <a:pt x="888" y="1046"/>
                    <a:pt x="666" y="133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592125" y="3995475"/>
              <a:ext cx="34900" cy="34875"/>
            </a:xfrm>
            <a:custGeom>
              <a:rect b="b" l="l" r="r" t="t"/>
              <a:pathLst>
                <a:path extrusionOk="0" h="1395" w="1396">
                  <a:moveTo>
                    <a:pt x="730" y="951"/>
                  </a:moveTo>
                  <a:cubicBezTo>
                    <a:pt x="856" y="1363"/>
                    <a:pt x="1395" y="1109"/>
                    <a:pt x="1173" y="634"/>
                  </a:cubicBezTo>
                  <a:cubicBezTo>
                    <a:pt x="1078" y="412"/>
                    <a:pt x="761" y="159"/>
                    <a:pt x="730" y="0"/>
                  </a:cubicBezTo>
                  <a:cubicBezTo>
                    <a:pt x="635" y="222"/>
                    <a:pt x="413" y="317"/>
                    <a:pt x="254" y="571"/>
                  </a:cubicBezTo>
                  <a:cubicBezTo>
                    <a:pt x="1" y="1014"/>
                    <a:pt x="571" y="1394"/>
                    <a:pt x="698" y="951"/>
                  </a:cubicBezTo>
                  <a:cubicBezTo>
                    <a:pt x="666" y="1109"/>
                    <a:pt x="603" y="1204"/>
                    <a:pt x="540" y="1268"/>
                  </a:cubicBezTo>
                  <a:lnTo>
                    <a:pt x="888" y="1268"/>
                  </a:lnTo>
                  <a:cubicBezTo>
                    <a:pt x="793" y="1173"/>
                    <a:pt x="730" y="1078"/>
                    <a:pt x="730" y="951"/>
                  </a:cubicBez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598475" y="4030325"/>
              <a:ext cx="23000" cy="30925"/>
            </a:xfrm>
            <a:custGeom>
              <a:rect b="b" l="l" r="r" t="t"/>
              <a:pathLst>
                <a:path extrusionOk="0" h="1237" w="920">
                  <a:moveTo>
                    <a:pt x="0" y="603"/>
                  </a:moveTo>
                  <a:lnTo>
                    <a:pt x="476" y="0"/>
                  </a:lnTo>
                  <a:lnTo>
                    <a:pt x="919" y="603"/>
                  </a:lnTo>
                  <a:lnTo>
                    <a:pt x="444" y="1236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4"/>
          <p:cNvSpPr txBox="1"/>
          <p:nvPr/>
        </p:nvSpPr>
        <p:spPr>
          <a:xfrm>
            <a:off x="996163" y="764025"/>
            <a:ext cx="401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Blackjack</a:t>
            </a:r>
            <a:endParaRPr sz="7200"/>
          </a:p>
        </p:txBody>
      </p:sp>
      <p:sp>
        <p:nvSpPr>
          <p:cNvPr id="324" name="Google Shape;324;p14"/>
          <p:cNvSpPr txBox="1"/>
          <p:nvPr/>
        </p:nvSpPr>
        <p:spPr>
          <a:xfrm>
            <a:off x="996175" y="2146600"/>
            <a:ext cx="401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Q-Learning</a:t>
            </a:r>
            <a:endParaRPr sz="4000"/>
          </a:p>
        </p:txBody>
      </p:sp>
      <p:sp>
        <p:nvSpPr>
          <p:cNvPr id="325" name="Google Shape;325;p14"/>
          <p:cNvSpPr txBox="1"/>
          <p:nvPr/>
        </p:nvSpPr>
        <p:spPr>
          <a:xfrm>
            <a:off x="930332" y="3159575"/>
            <a:ext cx="61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Reinforcement Learning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/>
          <p:nvPr>
            <p:ph type="title"/>
          </p:nvPr>
        </p:nvSpPr>
        <p:spPr>
          <a:xfrm>
            <a:off x="720000" y="3983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</a:t>
            </a:r>
            <a:r>
              <a:rPr lang="en" sz="2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Q-Learning Agent</a:t>
            </a:r>
            <a:r>
              <a:rPr lang="en" sz="2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¶</a:t>
            </a:r>
            <a:endParaRPr sz="2300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3"/>
          <p:cNvSpPr txBox="1"/>
          <p:nvPr/>
        </p:nvSpPr>
        <p:spPr>
          <a:xfrm>
            <a:off x="1340250" y="9710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After </a:t>
            </a:r>
            <a:r>
              <a:rPr lang="en" sz="1300"/>
              <a:t>Hyperparameter Tuning……</a:t>
            </a:r>
            <a:endParaRPr b="1" sz="1300"/>
          </a:p>
        </p:txBody>
      </p:sp>
      <p:sp>
        <p:nvSpPr>
          <p:cNvPr id="566" name="Google Shape;566;p23"/>
          <p:cNvSpPr txBox="1"/>
          <p:nvPr/>
        </p:nvSpPr>
        <p:spPr>
          <a:xfrm>
            <a:off x="1340250" y="1311875"/>
            <a:ext cx="6463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More Episodes: </a:t>
            </a:r>
            <a:r>
              <a:rPr b="1" lang="en" sz="1200">
                <a:solidFill>
                  <a:schemeClr val="accent6"/>
                </a:solidFill>
              </a:rPr>
              <a:t>500K → 750K</a:t>
            </a:r>
            <a:r>
              <a:rPr b="1" lang="en" sz="1200"/>
              <a:t> </a:t>
            </a:r>
            <a:r>
              <a:rPr lang="en" sz="1200"/>
              <a:t>→ Better convergence, reduced variance.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Lower Learning Rate: </a:t>
            </a:r>
            <a:r>
              <a:rPr b="1" lang="en" sz="1200">
                <a:solidFill>
                  <a:schemeClr val="accent6"/>
                </a:solidFill>
              </a:rPr>
              <a:t>0.01 → 0.005</a:t>
            </a:r>
            <a:r>
              <a:rPr lang="en" sz="1200"/>
              <a:t> → Stable updates, prevents oscillations.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Slower Epsilon Decay: </a:t>
            </a:r>
            <a:r>
              <a:rPr b="1" lang="en" sz="1200">
                <a:solidFill>
                  <a:schemeClr val="accent6"/>
                </a:solidFill>
              </a:rPr>
              <a:t>1.0 / (n_episodes / 3) → 1.0 / (n_episodes / 4.5) </a:t>
            </a:r>
            <a:endParaRPr b="1" sz="1200">
              <a:solidFill>
                <a:schemeClr val="accent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Extended exploration, avoids premature convergence.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Lower Final Epsilon: </a:t>
            </a:r>
            <a:r>
              <a:rPr b="1" lang="en" sz="1200">
                <a:solidFill>
                  <a:schemeClr val="accent6"/>
                </a:solidFill>
              </a:rPr>
              <a:t>0.1 → 0.055</a:t>
            </a:r>
            <a:r>
              <a:rPr lang="en" sz="1200">
                <a:solidFill>
                  <a:schemeClr val="accent6"/>
                </a:solidFill>
              </a:rPr>
              <a:t> </a:t>
            </a:r>
            <a:r>
              <a:rPr lang="en" sz="1200"/>
              <a:t>→ More exploitation in later stages.</a:t>
            </a:r>
            <a:endParaRPr sz="1200"/>
          </a:p>
        </p:txBody>
      </p:sp>
      <p:pic>
        <p:nvPicPr>
          <p:cNvPr id="567" name="Google Shape;5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200" y="2530774"/>
            <a:ext cx="6997601" cy="23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3"/>
          <p:cNvSpPr txBox="1"/>
          <p:nvPr/>
        </p:nvSpPr>
        <p:spPr>
          <a:xfrm>
            <a:off x="3198350" y="4834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Average number of actions per episode</a:t>
            </a:r>
            <a:endParaRPr sz="1000"/>
          </a:p>
        </p:txBody>
      </p:sp>
      <p:sp>
        <p:nvSpPr>
          <p:cNvPr id="569" name="Google Shape;569;p23"/>
          <p:cNvSpPr txBox="1"/>
          <p:nvPr/>
        </p:nvSpPr>
        <p:spPr>
          <a:xfrm>
            <a:off x="986525" y="4834150"/>
            <a:ext cx="280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Average reward of zero</a:t>
            </a:r>
            <a:endParaRPr sz="1000"/>
          </a:p>
        </p:txBody>
      </p:sp>
      <p:sp>
        <p:nvSpPr>
          <p:cNvPr id="570" name="Google Shape;570;p23"/>
          <p:cNvSpPr txBox="1"/>
          <p:nvPr/>
        </p:nvSpPr>
        <p:spPr>
          <a:xfrm>
            <a:off x="5622300" y="4834150"/>
            <a:ext cx="280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Error in Q-value updates</a:t>
            </a:r>
            <a:endParaRPr sz="1000"/>
          </a:p>
        </p:txBody>
      </p:sp>
      <p:pic>
        <p:nvPicPr>
          <p:cNvPr id="571" name="Google Shape;5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207" y="2530775"/>
            <a:ext cx="6997594" cy="23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4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0" y="365875"/>
            <a:ext cx="9144000" cy="38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4"/>
          <p:cNvSpPr txBox="1"/>
          <p:nvPr/>
        </p:nvSpPr>
        <p:spPr>
          <a:xfrm>
            <a:off x="383000" y="261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 </a:t>
            </a:r>
            <a:r>
              <a:rPr b="1" lang="en"/>
              <a:t>Scenarios in Total</a:t>
            </a:r>
            <a:endParaRPr b="1"/>
          </a:p>
        </p:txBody>
      </p:sp>
      <p:sp>
        <p:nvSpPr>
          <p:cNvPr id="578" name="Google Shape;578;p24"/>
          <p:cNvSpPr txBox="1"/>
          <p:nvPr/>
        </p:nvSpPr>
        <p:spPr>
          <a:xfrm>
            <a:off x="291450" y="4223513"/>
            <a:ext cx="346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State value change sign at 19, </a:t>
            </a:r>
            <a:r>
              <a:rPr lang="en" sz="1200"/>
              <a:t>indicating a late winning position.</a:t>
            </a:r>
            <a:endParaRPr sz="1200"/>
          </a:p>
        </p:txBody>
      </p:sp>
      <p:sp>
        <p:nvSpPr>
          <p:cNvPr id="579" name="Google Shape;579;p24"/>
          <p:cNvSpPr txBox="1"/>
          <p:nvPr/>
        </p:nvSpPr>
        <p:spPr>
          <a:xfrm>
            <a:off x="4307350" y="4223513"/>
            <a:ext cx="346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Insurance is preferred for medium-high sums, while surrender is an option at 17.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25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0" y="365763"/>
            <a:ext cx="9144000" cy="3858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5"/>
          <p:cNvSpPr txBox="1"/>
          <p:nvPr/>
        </p:nvSpPr>
        <p:spPr>
          <a:xfrm>
            <a:off x="291450" y="4223625"/>
            <a:ext cx="346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Smooth upward trend, with values increasing near player sum 18+.</a:t>
            </a:r>
            <a:endParaRPr sz="1200"/>
          </a:p>
        </p:txBody>
      </p:sp>
      <p:sp>
        <p:nvSpPr>
          <p:cNvPr id="586" name="Google Shape;586;p25"/>
          <p:cNvSpPr txBox="1"/>
          <p:nvPr/>
        </p:nvSpPr>
        <p:spPr>
          <a:xfrm>
            <a:off x="4307350" y="4223625"/>
            <a:ext cx="346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 is dominant, suggesting an aggressive approach, with occasional double-down.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6"/>
          <p:cNvPicPr preferRelativeResize="0"/>
          <p:nvPr/>
        </p:nvPicPr>
        <p:blipFill rotWithShape="1">
          <a:blip r:embed="rId3">
            <a:alphaModFix/>
          </a:blip>
          <a:srcRect b="0" l="396" r="396" t="0"/>
          <a:stretch/>
        </p:blipFill>
        <p:spPr>
          <a:xfrm>
            <a:off x="0" y="365875"/>
            <a:ext cx="9144000" cy="385957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6"/>
          <p:cNvSpPr txBox="1"/>
          <p:nvPr/>
        </p:nvSpPr>
        <p:spPr>
          <a:xfrm>
            <a:off x="291450" y="4223513"/>
            <a:ext cx="346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More fluctuation, with a significant dip around 14-16, showing weaker positions.</a:t>
            </a:r>
            <a:endParaRPr sz="1200"/>
          </a:p>
        </p:txBody>
      </p:sp>
      <p:sp>
        <p:nvSpPr>
          <p:cNvPr id="593" name="Google Shape;593;p26"/>
          <p:cNvSpPr txBox="1"/>
          <p:nvPr/>
        </p:nvSpPr>
        <p:spPr>
          <a:xfrm>
            <a:off x="4307350" y="4223513"/>
            <a:ext cx="346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Insurance is widely selected, except the hit at 11, hoping to risk for a natural blackjack.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27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0" y="365875"/>
            <a:ext cx="9144000" cy="3858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7"/>
          <p:cNvSpPr txBox="1"/>
          <p:nvPr/>
        </p:nvSpPr>
        <p:spPr>
          <a:xfrm>
            <a:off x="291450" y="4223513"/>
            <a:ext cx="346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More variability, with negative values at mid-range sums and a rise at both low (≤10) and high (≥17) sums.</a:t>
            </a:r>
            <a:endParaRPr sz="1200"/>
          </a:p>
        </p:txBody>
      </p:sp>
      <p:sp>
        <p:nvSpPr>
          <p:cNvPr id="600" name="Google Shape;600;p27"/>
          <p:cNvSpPr txBox="1"/>
          <p:nvPr/>
        </p:nvSpPr>
        <p:spPr>
          <a:xfrm>
            <a:off x="4176325" y="4223525"/>
            <a:ext cx="37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 dominates at lower sums, double down is optimal for 10-11, surrender is chosen for weak hands in the middle, and stand is preferred at high sums.</a:t>
            </a:r>
            <a:endParaRPr sz="1200"/>
          </a:p>
        </p:txBody>
      </p:sp>
      <p:sp>
        <p:nvSpPr>
          <p:cNvPr id="601" name="Google Shape;601;p27"/>
          <p:cNvSpPr txBox="1"/>
          <p:nvPr/>
        </p:nvSpPr>
        <p:spPr>
          <a:xfrm>
            <a:off x="7840325" y="1649650"/>
            <a:ext cx="123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Total Games: 10,000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Wins: 4,197 (41.97%)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Losses: 4,965 (49.65%)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Draws: 838 (8.38%)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Win Rate (Excluding Draws): 45.81%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ctrTitle"/>
          </p:nvPr>
        </p:nvSpPr>
        <p:spPr>
          <a:xfrm>
            <a:off x="930325" y="964812"/>
            <a:ext cx="7493100" cy="32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Variation: Expand 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State Space</a:t>
            </a:r>
            <a:endParaRPr/>
          </a:p>
        </p:txBody>
      </p:sp>
      <p:sp>
        <p:nvSpPr>
          <p:cNvPr id="607" name="Google Shape;607;p28"/>
          <p:cNvSpPr txBox="1"/>
          <p:nvPr>
            <p:ph idx="1" type="subTitle"/>
          </p:nvPr>
        </p:nvSpPr>
        <p:spPr>
          <a:xfrm>
            <a:off x="930325" y="3369738"/>
            <a:ext cx="55017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 Yao</a:t>
            </a:r>
            <a:endParaRPr/>
          </a:p>
        </p:txBody>
      </p:sp>
      <p:grpSp>
        <p:nvGrpSpPr>
          <p:cNvPr id="608" name="Google Shape;608;p28"/>
          <p:cNvGrpSpPr/>
          <p:nvPr/>
        </p:nvGrpSpPr>
        <p:grpSpPr>
          <a:xfrm>
            <a:off x="6910031" y="3030799"/>
            <a:ext cx="1512529" cy="1512478"/>
            <a:chOff x="3701450" y="-79350"/>
            <a:chExt cx="921375" cy="921400"/>
          </a:xfrm>
        </p:grpSpPr>
        <p:sp>
          <p:nvSpPr>
            <p:cNvPr id="609" name="Google Shape;609;p28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161775" y="381700"/>
              <a:ext cx="461050" cy="230175"/>
            </a:xfrm>
            <a:custGeom>
              <a:rect b="b" l="l" r="r" t="t"/>
              <a:pathLst>
                <a:path extrusionOk="0" h="9207" w="18442">
                  <a:moveTo>
                    <a:pt x="0" y="0"/>
                  </a:moveTo>
                  <a:lnTo>
                    <a:pt x="15959" y="9207"/>
                  </a:lnTo>
                  <a:cubicBezTo>
                    <a:pt x="17521" y="6473"/>
                    <a:pt x="18442" y="3348"/>
                    <a:pt x="18442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161775" y="381700"/>
              <a:ext cx="398975" cy="398275"/>
            </a:xfrm>
            <a:custGeom>
              <a:rect b="b" l="l" r="r" t="t"/>
              <a:pathLst>
                <a:path extrusionOk="0" h="15931" w="15959">
                  <a:moveTo>
                    <a:pt x="0" y="0"/>
                  </a:moveTo>
                  <a:lnTo>
                    <a:pt x="9235" y="15930"/>
                  </a:lnTo>
                  <a:cubicBezTo>
                    <a:pt x="12025" y="14312"/>
                    <a:pt x="14341" y="11997"/>
                    <a:pt x="15959" y="92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763525" y="381700"/>
              <a:ext cx="398275" cy="398275"/>
            </a:xfrm>
            <a:custGeom>
              <a:rect b="b" l="l" r="r" t="t"/>
              <a:pathLst>
                <a:path extrusionOk="0" h="15931" w="15931">
                  <a:moveTo>
                    <a:pt x="15930" y="0"/>
                  </a:moveTo>
                  <a:lnTo>
                    <a:pt x="0" y="9207"/>
                  </a:lnTo>
                  <a:cubicBezTo>
                    <a:pt x="1618" y="11997"/>
                    <a:pt x="3934" y="14312"/>
                    <a:pt x="6724" y="15930"/>
                  </a:cubicBezTo>
                  <a:lnTo>
                    <a:pt x="15930" y="0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701450" y="381700"/>
              <a:ext cx="460350" cy="230175"/>
            </a:xfrm>
            <a:custGeom>
              <a:rect b="b" l="l" r="r" t="t"/>
              <a:pathLst>
                <a:path extrusionOk="0" h="9207" w="18414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18413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701450" y="150825"/>
              <a:ext cx="460350" cy="230900"/>
            </a:xfrm>
            <a:custGeom>
              <a:rect b="b" l="l" r="r" t="t"/>
              <a:pathLst>
                <a:path extrusionOk="0" h="9236" w="18414">
                  <a:moveTo>
                    <a:pt x="2483" y="1"/>
                  </a:moveTo>
                  <a:cubicBezTo>
                    <a:pt x="921" y="2735"/>
                    <a:pt x="0" y="5859"/>
                    <a:pt x="0" y="9235"/>
                  </a:cubicBezTo>
                  <a:lnTo>
                    <a:pt x="18413" y="923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161775" y="381700"/>
              <a:ext cx="230900" cy="460350"/>
            </a:xfrm>
            <a:custGeom>
              <a:rect b="b" l="l" r="r" t="t"/>
              <a:pathLst>
                <a:path extrusionOk="0" h="18414" w="9236">
                  <a:moveTo>
                    <a:pt x="0" y="0"/>
                  </a:moveTo>
                  <a:lnTo>
                    <a:pt x="0" y="18414"/>
                  </a:lnTo>
                  <a:cubicBezTo>
                    <a:pt x="3376" y="18414"/>
                    <a:pt x="6501" y="17493"/>
                    <a:pt x="9235" y="159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3931600" y="381700"/>
              <a:ext cx="230200" cy="460350"/>
            </a:xfrm>
            <a:custGeom>
              <a:rect b="b" l="l" r="r" t="t"/>
              <a:pathLst>
                <a:path extrusionOk="0" h="18414" w="9208">
                  <a:moveTo>
                    <a:pt x="9207" y="0"/>
                  </a:moveTo>
                  <a:lnTo>
                    <a:pt x="1" y="15930"/>
                  </a:lnTo>
                  <a:cubicBezTo>
                    <a:pt x="2735" y="17493"/>
                    <a:pt x="5860" y="18414"/>
                    <a:pt x="9207" y="1841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3931600" y="-79350"/>
              <a:ext cx="230200" cy="461075"/>
            </a:xfrm>
            <a:custGeom>
              <a:rect b="b" l="l" r="r" t="t"/>
              <a:pathLst>
                <a:path extrusionOk="0" h="18443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9207" y="18442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161775" y="-79350"/>
              <a:ext cx="230900" cy="461075"/>
            </a:xfrm>
            <a:custGeom>
              <a:rect b="b" l="l" r="r" t="t"/>
              <a:pathLst>
                <a:path extrusionOk="0" h="18443" w="9236">
                  <a:moveTo>
                    <a:pt x="0" y="1"/>
                  </a:moveTo>
                  <a:lnTo>
                    <a:pt x="0" y="18442"/>
                  </a:lnTo>
                  <a:lnTo>
                    <a:pt x="9235" y="2484"/>
                  </a:lnTo>
                  <a:cubicBezTo>
                    <a:pt x="6501" y="921"/>
                    <a:pt x="337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763525" y="-17275"/>
              <a:ext cx="398275" cy="399000"/>
            </a:xfrm>
            <a:custGeom>
              <a:rect b="b" l="l" r="r" t="t"/>
              <a:pathLst>
                <a:path extrusionOk="0" h="15960" w="15931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15930" y="15959"/>
                  </a:lnTo>
                  <a:lnTo>
                    <a:pt x="15930" y="15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161775" y="-17275"/>
              <a:ext cx="398975" cy="399000"/>
            </a:xfrm>
            <a:custGeom>
              <a:rect b="b" l="l" r="r" t="t"/>
              <a:pathLst>
                <a:path extrusionOk="0" h="15960" w="15959">
                  <a:moveTo>
                    <a:pt x="9235" y="1"/>
                  </a:moveTo>
                  <a:lnTo>
                    <a:pt x="0" y="15959"/>
                  </a:lnTo>
                  <a:lnTo>
                    <a:pt x="0" y="15959"/>
                  </a:lnTo>
                  <a:lnTo>
                    <a:pt x="15959" y="6725"/>
                  </a:lnTo>
                  <a:cubicBezTo>
                    <a:pt x="14341" y="3935"/>
                    <a:pt x="12025" y="1619"/>
                    <a:pt x="9235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161775" y="150825"/>
              <a:ext cx="461050" cy="230900"/>
            </a:xfrm>
            <a:custGeom>
              <a:rect b="b" l="l" r="r" t="t"/>
              <a:pathLst>
                <a:path extrusionOk="0" h="9236" w="18442">
                  <a:moveTo>
                    <a:pt x="15959" y="1"/>
                  </a:moveTo>
                  <a:lnTo>
                    <a:pt x="0" y="9235"/>
                  </a:lnTo>
                  <a:lnTo>
                    <a:pt x="18442" y="9235"/>
                  </a:lnTo>
                  <a:cubicBezTo>
                    <a:pt x="18442" y="5859"/>
                    <a:pt x="17521" y="2735"/>
                    <a:pt x="1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820700" y="39925"/>
              <a:ext cx="682850" cy="682850"/>
            </a:xfrm>
            <a:custGeom>
              <a:rect b="b" l="l" r="r" t="t"/>
              <a:pathLst>
                <a:path extrusionOk="0" h="27314" w="27314">
                  <a:moveTo>
                    <a:pt x="13643" y="1"/>
                  </a:moveTo>
                  <a:cubicBezTo>
                    <a:pt x="6111" y="1"/>
                    <a:pt x="1" y="6110"/>
                    <a:pt x="1" y="13671"/>
                  </a:cubicBezTo>
                  <a:cubicBezTo>
                    <a:pt x="1" y="21204"/>
                    <a:pt x="6111" y="27314"/>
                    <a:pt x="13643" y="27314"/>
                  </a:cubicBezTo>
                  <a:cubicBezTo>
                    <a:pt x="21204" y="27314"/>
                    <a:pt x="27314" y="21204"/>
                    <a:pt x="27314" y="13671"/>
                  </a:cubicBezTo>
                  <a:cubicBezTo>
                    <a:pt x="27314" y="6110"/>
                    <a:pt x="21204" y="1"/>
                    <a:pt x="13643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108075" y="511325"/>
              <a:ext cx="108125" cy="84525"/>
            </a:xfrm>
            <a:custGeom>
              <a:rect b="b" l="l" r="r" t="t"/>
              <a:pathLst>
                <a:path extrusionOk="0" h="3381" w="4325">
                  <a:moveTo>
                    <a:pt x="3075" y="0"/>
                  </a:moveTo>
                  <a:cubicBezTo>
                    <a:pt x="2457" y="0"/>
                    <a:pt x="2228" y="455"/>
                    <a:pt x="2148" y="534"/>
                  </a:cubicBezTo>
                  <a:cubicBezTo>
                    <a:pt x="2099" y="460"/>
                    <a:pt x="1762" y="10"/>
                    <a:pt x="1177" y="10"/>
                  </a:cubicBezTo>
                  <a:cubicBezTo>
                    <a:pt x="1105" y="10"/>
                    <a:pt x="1029" y="17"/>
                    <a:pt x="949" y="32"/>
                  </a:cubicBezTo>
                  <a:cubicBezTo>
                    <a:pt x="586" y="116"/>
                    <a:pt x="279" y="451"/>
                    <a:pt x="196" y="1009"/>
                  </a:cubicBezTo>
                  <a:cubicBezTo>
                    <a:pt x="0" y="2153"/>
                    <a:pt x="1563" y="2906"/>
                    <a:pt x="2148" y="3380"/>
                  </a:cubicBezTo>
                  <a:cubicBezTo>
                    <a:pt x="2762" y="2906"/>
                    <a:pt x="4325" y="2153"/>
                    <a:pt x="4129" y="1009"/>
                  </a:cubicBezTo>
                  <a:cubicBezTo>
                    <a:pt x="4046" y="339"/>
                    <a:pt x="3627" y="60"/>
                    <a:pt x="3181" y="4"/>
                  </a:cubicBezTo>
                  <a:cubicBezTo>
                    <a:pt x="3144" y="1"/>
                    <a:pt x="3109" y="0"/>
                    <a:pt x="3075" y="0"/>
                  </a:cubicBez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3954625" y="293100"/>
              <a:ext cx="117900" cy="175100"/>
            </a:xfrm>
            <a:custGeom>
              <a:rect b="b" l="l" r="r" t="t"/>
              <a:pathLst>
                <a:path extrusionOk="0" h="7004" w="4716">
                  <a:moveTo>
                    <a:pt x="224" y="1"/>
                  </a:moveTo>
                  <a:lnTo>
                    <a:pt x="28" y="4297"/>
                  </a:lnTo>
                  <a:lnTo>
                    <a:pt x="1284" y="4297"/>
                  </a:lnTo>
                  <a:cubicBezTo>
                    <a:pt x="1284" y="3907"/>
                    <a:pt x="1507" y="3739"/>
                    <a:pt x="1842" y="3739"/>
                  </a:cubicBezTo>
                  <a:lnTo>
                    <a:pt x="2735" y="3739"/>
                  </a:lnTo>
                  <a:cubicBezTo>
                    <a:pt x="3320" y="3739"/>
                    <a:pt x="3376" y="4102"/>
                    <a:pt x="3376" y="4409"/>
                  </a:cubicBezTo>
                  <a:lnTo>
                    <a:pt x="3376" y="5051"/>
                  </a:lnTo>
                  <a:cubicBezTo>
                    <a:pt x="3376" y="5358"/>
                    <a:pt x="3293" y="5720"/>
                    <a:pt x="2679" y="5720"/>
                  </a:cubicBezTo>
                  <a:lnTo>
                    <a:pt x="0" y="5720"/>
                  </a:lnTo>
                  <a:lnTo>
                    <a:pt x="0" y="6780"/>
                  </a:lnTo>
                  <a:cubicBezTo>
                    <a:pt x="1284" y="7004"/>
                    <a:pt x="1758" y="7004"/>
                    <a:pt x="2958" y="7004"/>
                  </a:cubicBezTo>
                  <a:cubicBezTo>
                    <a:pt x="3711" y="7004"/>
                    <a:pt x="4715" y="6585"/>
                    <a:pt x="4715" y="5274"/>
                  </a:cubicBezTo>
                  <a:lnTo>
                    <a:pt x="4715" y="4297"/>
                  </a:lnTo>
                  <a:cubicBezTo>
                    <a:pt x="4715" y="3349"/>
                    <a:pt x="4241" y="2623"/>
                    <a:pt x="3125" y="2568"/>
                  </a:cubicBezTo>
                  <a:cubicBezTo>
                    <a:pt x="2995" y="2568"/>
                    <a:pt x="2741" y="2555"/>
                    <a:pt x="2478" y="2555"/>
                  </a:cubicBezTo>
                  <a:cubicBezTo>
                    <a:pt x="2347" y="2555"/>
                    <a:pt x="2214" y="2558"/>
                    <a:pt x="2093" y="2568"/>
                  </a:cubicBezTo>
                  <a:cubicBezTo>
                    <a:pt x="1898" y="2596"/>
                    <a:pt x="1619" y="2651"/>
                    <a:pt x="1423" y="2791"/>
                  </a:cubicBezTo>
                  <a:lnTo>
                    <a:pt x="1507" y="1228"/>
                  </a:lnTo>
                  <a:lnTo>
                    <a:pt x="4464" y="1228"/>
                  </a:lnTo>
                  <a:lnTo>
                    <a:pt x="4464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3701450" y="150825"/>
              <a:ext cx="170200" cy="587300"/>
            </a:xfrm>
            <a:custGeom>
              <a:rect b="b" l="l" r="r" t="t"/>
              <a:pathLst>
                <a:path extrusionOk="0" h="23492" w="6808">
                  <a:moveTo>
                    <a:pt x="6807" y="23492"/>
                  </a:moveTo>
                  <a:cubicBezTo>
                    <a:pt x="5078" y="22097"/>
                    <a:pt x="3599" y="20367"/>
                    <a:pt x="2483" y="18442"/>
                  </a:cubicBezTo>
                  <a:cubicBezTo>
                    <a:pt x="921" y="15708"/>
                    <a:pt x="0" y="12583"/>
                    <a:pt x="0" y="9235"/>
                  </a:cubicBezTo>
                  <a:lnTo>
                    <a:pt x="0" y="9235"/>
                  </a:lnTo>
                  <a:cubicBezTo>
                    <a:pt x="0" y="12583"/>
                    <a:pt x="921" y="15708"/>
                    <a:pt x="2483" y="18442"/>
                  </a:cubicBezTo>
                  <a:lnTo>
                    <a:pt x="2483" y="18442"/>
                  </a:lnTo>
                  <a:cubicBezTo>
                    <a:pt x="3599" y="20367"/>
                    <a:pt x="5078" y="22097"/>
                    <a:pt x="6807" y="23492"/>
                  </a:cubicBezTo>
                  <a:lnTo>
                    <a:pt x="6807" y="23492"/>
                  </a:lnTo>
                  <a:close/>
                  <a:moveTo>
                    <a:pt x="0" y="9151"/>
                  </a:moveTo>
                  <a:cubicBezTo>
                    <a:pt x="28" y="5804"/>
                    <a:pt x="921" y="2707"/>
                    <a:pt x="2483" y="1"/>
                  </a:cubicBezTo>
                  <a:cubicBezTo>
                    <a:pt x="921" y="2707"/>
                    <a:pt x="28" y="5804"/>
                    <a:pt x="0" y="9151"/>
                  </a:cubicBezTo>
                  <a:close/>
                </a:path>
              </a:pathLst>
            </a:custGeom>
            <a:solidFill>
              <a:srgbClr val="69C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3763525" y="5518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4101" y="0"/>
                  </a:moveTo>
                  <a:lnTo>
                    <a:pt x="0" y="2400"/>
                  </a:lnTo>
                  <a:cubicBezTo>
                    <a:pt x="1116" y="4325"/>
                    <a:pt x="2595" y="6055"/>
                    <a:pt x="4324" y="7450"/>
                  </a:cubicBezTo>
                  <a:cubicBezTo>
                    <a:pt x="5078" y="8091"/>
                    <a:pt x="5887" y="8649"/>
                    <a:pt x="6724" y="9123"/>
                  </a:cubicBezTo>
                  <a:lnTo>
                    <a:pt x="9123" y="5022"/>
                  </a:lnTo>
                  <a:cubicBezTo>
                    <a:pt x="7031" y="3823"/>
                    <a:pt x="5301" y="2093"/>
                    <a:pt x="4101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3701450" y="381700"/>
              <a:ext cx="164625" cy="230175"/>
            </a:xfrm>
            <a:custGeom>
              <a:rect b="b" l="l" r="r" t="t"/>
              <a:pathLst>
                <a:path extrusionOk="0" h="9207" w="6585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6584" y="6807"/>
                  </a:lnTo>
                  <a:cubicBezTo>
                    <a:pt x="5412" y="4799"/>
                    <a:pt x="4771" y="2483"/>
                    <a:pt x="4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3701450" y="150825"/>
              <a:ext cx="164625" cy="230900"/>
            </a:xfrm>
            <a:custGeom>
              <a:rect b="b" l="l" r="r" t="t"/>
              <a:pathLst>
                <a:path extrusionOk="0" h="9236" w="6585">
                  <a:moveTo>
                    <a:pt x="2483" y="1"/>
                  </a:moveTo>
                  <a:cubicBezTo>
                    <a:pt x="921" y="2707"/>
                    <a:pt x="28" y="5804"/>
                    <a:pt x="0" y="9151"/>
                  </a:cubicBezTo>
                  <a:cubicBezTo>
                    <a:pt x="0" y="9179"/>
                    <a:pt x="0" y="9207"/>
                    <a:pt x="0" y="9235"/>
                  </a:cubicBezTo>
                  <a:lnTo>
                    <a:pt x="4771" y="9235"/>
                  </a:lnTo>
                  <a:cubicBezTo>
                    <a:pt x="4771" y="6724"/>
                    <a:pt x="5412" y="4409"/>
                    <a:pt x="6584" y="2400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3931600" y="677425"/>
              <a:ext cx="230200" cy="164625"/>
            </a:xfrm>
            <a:custGeom>
              <a:rect b="b" l="l" r="r" t="t"/>
              <a:pathLst>
                <a:path extrusionOk="0" h="6585" w="9208">
                  <a:moveTo>
                    <a:pt x="2400" y="0"/>
                  </a:moveTo>
                  <a:lnTo>
                    <a:pt x="1" y="4101"/>
                  </a:lnTo>
                  <a:cubicBezTo>
                    <a:pt x="2651" y="5636"/>
                    <a:pt x="5664" y="6529"/>
                    <a:pt x="8901" y="6585"/>
                  </a:cubicBezTo>
                  <a:lnTo>
                    <a:pt x="9207" y="6585"/>
                  </a:lnTo>
                  <a:lnTo>
                    <a:pt x="9207" y="1814"/>
                  </a:lnTo>
                  <a:cubicBezTo>
                    <a:pt x="6724" y="1814"/>
                    <a:pt x="4409" y="1172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3931600" y="-79350"/>
              <a:ext cx="230200" cy="164650"/>
            </a:xfrm>
            <a:custGeom>
              <a:rect b="b" l="l" r="r" t="t"/>
              <a:pathLst>
                <a:path extrusionOk="0" h="6586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2400" y="6585"/>
                  </a:lnTo>
                  <a:cubicBezTo>
                    <a:pt x="4409" y="5413"/>
                    <a:pt x="6724" y="4772"/>
                    <a:pt x="9207" y="4772"/>
                  </a:cubicBezTo>
                  <a:lnTo>
                    <a:pt x="9207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3763525" y="-172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4101" y="9124"/>
                  </a:lnTo>
                  <a:cubicBezTo>
                    <a:pt x="5301" y="7031"/>
                    <a:pt x="7031" y="5302"/>
                    <a:pt x="9123" y="4102"/>
                  </a:cubicBezTo>
                  <a:lnTo>
                    <a:pt x="67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3820700" y="39925"/>
              <a:ext cx="341100" cy="682850"/>
            </a:xfrm>
            <a:custGeom>
              <a:rect b="b" l="l" r="r" t="t"/>
              <a:pathLst>
                <a:path extrusionOk="0" h="27314" w="13644">
                  <a:moveTo>
                    <a:pt x="13643" y="1"/>
                  </a:moveTo>
                  <a:cubicBezTo>
                    <a:pt x="11160" y="1"/>
                    <a:pt x="8845" y="642"/>
                    <a:pt x="6836" y="1814"/>
                  </a:cubicBezTo>
                  <a:cubicBezTo>
                    <a:pt x="4744" y="3014"/>
                    <a:pt x="3014" y="4743"/>
                    <a:pt x="1814" y="6836"/>
                  </a:cubicBezTo>
                  <a:cubicBezTo>
                    <a:pt x="642" y="8845"/>
                    <a:pt x="1" y="11160"/>
                    <a:pt x="1" y="13671"/>
                  </a:cubicBezTo>
                  <a:cubicBezTo>
                    <a:pt x="1" y="16154"/>
                    <a:pt x="642" y="18470"/>
                    <a:pt x="1814" y="20478"/>
                  </a:cubicBezTo>
                  <a:cubicBezTo>
                    <a:pt x="3014" y="22571"/>
                    <a:pt x="4744" y="24301"/>
                    <a:pt x="6836" y="25500"/>
                  </a:cubicBezTo>
                  <a:cubicBezTo>
                    <a:pt x="8845" y="26672"/>
                    <a:pt x="11160" y="27314"/>
                    <a:pt x="13643" y="27314"/>
                  </a:cubicBezTo>
                  <a:lnTo>
                    <a:pt x="13643" y="25528"/>
                  </a:lnTo>
                  <a:cubicBezTo>
                    <a:pt x="7087" y="25528"/>
                    <a:pt x="1786" y="20227"/>
                    <a:pt x="1786" y="13671"/>
                  </a:cubicBezTo>
                  <a:cubicBezTo>
                    <a:pt x="1786" y="7087"/>
                    <a:pt x="7087" y="1786"/>
                    <a:pt x="13643" y="1786"/>
                  </a:cubicBezTo>
                  <a:lnTo>
                    <a:pt x="1364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3865350" y="84575"/>
              <a:ext cx="593575" cy="593575"/>
            </a:xfrm>
            <a:custGeom>
              <a:rect b="b" l="l" r="r" t="t"/>
              <a:pathLst>
                <a:path extrusionOk="0" h="23743" w="23743">
                  <a:moveTo>
                    <a:pt x="11857" y="0"/>
                  </a:moveTo>
                  <a:cubicBezTo>
                    <a:pt x="5301" y="0"/>
                    <a:pt x="0" y="5301"/>
                    <a:pt x="0" y="11885"/>
                  </a:cubicBezTo>
                  <a:cubicBezTo>
                    <a:pt x="0" y="18441"/>
                    <a:pt x="5301" y="23742"/>
                    <a:pt x="11857" y="23742"/>
                  </a:cubicBezTo>
                  <a:cubicBezTo>
                    <a:pt x="18442" y="23742"/>
                    <a:pt x="23742" y="18441"/>
                    <a:pt x="23742" y="11885"/>
                  </a:cubicBezTo>
                  <a:cubicBezTo>
                    <a:pt x="23742" y="5301"/>
                    <a:pt x="18442" y="0"/>
                    <a:pt x="1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28"/>
          <p:cNvGrpSpPr/>
          <p:nvPr/>
        </p:nvGrpSpPr>
        <p:grpSpPr>
          <a:xfrm>
            <a:off x="7329890" y="3451075"/>
            <a:ext cx="672071" cy="672034"/>
            <a:chOff x="7151422" y="1328493"/>
            <a:chExt cx="484795" cy="484768"/>
          </a:xfrm>
        </p:grpSpPr>
        <p:sp>
          <p:nvSpPr>
            <p:cNvPr id="637" name="Google Shape;637;p28"/>
            <p:cNvSpPr/>
            <p:nvPr/>
          </p:nvSpPr>
          <p:spPr>
            <a:xfrm>
              <a:off x="7306135" y="1417890"/>
              <a:ext cx="175370" cy="112374"/>
            </a:xfrm>
            <a:custGeom>
              <a:rect b="b" l="l" r="r" t="t"/>
              <a:pathLst>
                <a:path extrusionOk="0" h="4167" w="6503">
                  <a:moveTo>
                    <a:pt x="1806" y="0"/>
                  </a:moveTo>
                  <a:lnTo>
                    <a:pt x="1" y="4167"/>
                  </a:lnTo>
                  <a:lnTo>
                    <a:pt x="6502" y="4167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7161967" y="1558633"/>
              <a:ext cx="188260" cy="164906"/>
            </a:xfrm>
            <a:custGeom>
              <a:rect b="b" l="l" r="r" t="t"/>
              <a:pathLst>
                <a:path extrusionOk="0" h="6115" w="6981">
                  <a:moveTo>
                    <a:pt x="0" y="1"/>
                  </a:moveTo>
                  <a:lnTo>
                    <a:pt x="6980" y="6114"/>
                  </a:lnTo>
                  <a:lnTo>
                    <a:pt x="6980" y="611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7306647" y="1558633"/>
              <a:ext cx="174372" cy="192116"/>
            </a:xfrm>
            <a:custGeom>
              <a:rect b="b" l="l" r="r" t="t"/>
              <a:pathLst>
                <a:path extrusionOk="0" h="7124" w="6466">
                  <a:moveTo>
                    <a:pt x="1" y="1"/>
                  </a:moveTo>
                  <a:lnTo>
                    <a:pt x="3232" y="7124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7437413" y="1558633"/>
              <a:ext cx="188287" cy="164906"/>
            </a:xfrm>
            <a:custGeom>
              <a:rect b="b" l="l" r="r" t="t"/>
              <a:pathLst>
                <a:path extrusionOk="0" h="6115" w="6982">
                  <a:moveTo>
                    <a:pt x="2780" y="1"/>
                  </a:moveTo>
                  <a:lnTo>
                    <a:pt x="1" y="6114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7463760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0" y="0"/>
                  </a:moveTo>
                  <a:lnTo>
                    <a:pt x="1805" y="4167"/>
                  </a:lnTo>
                  <a:lnTo>
                    <a:pt x="6376" y="4167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7151908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2507" y="0"/>
                  </a:moveTo>
                  <a:lnTo>
                    <a:pt x="1" y="4167"/>
                  </a:lnTo>
                  <a:lnTo>
                    <a:pt x="4572" y="416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7379594" y="1328493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7431102" y="1335100"/>
              <a:ext cx="60138" cy="60138"/>
            </a:xfrm>
            <a:custGeom>
              <a:rect b="b" l="l" r="r" t="t"/>
              <a:pathLst>
                <a:path extrusionOk="0" h="2230" w="2230">
                  <a:moveTo>
                    <a:pt x="1486" y="0"/>
                  </a:moveTo>
                  <a:lnTo>
                    <a:pt x="1" y="1485"/>
                  </a:lnTo>
                  <a:lnTo>
                    <a:pt x="744" y="2230"/>
                  </a:lnTo>
                  <a:lnTo>
                    <a:pt x="2229" y="744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7296346" y="1335046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4" y="1"/>
                  </a:moveTo>
                  <a:lnTo>
                    <a:pt x="0" y="745"/>
                  </a:lnTo>
                  <a:lnTo>
                    <a:pt x="1486" y="2232"/>
                  </a:lnTo>
                  <a:lnTo>
                    <a:pt x="2231" y="1487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7535898" y="1713049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6" y="0"/>
                  </a:moveTo>
                  <a:lnTo>
                    <a:pt x="0" y="746"/>
                  </a:lnTo>
                  <a:lnTo>
                    <a:pt x="1488" y="2231"/>
                  </a:lnTo>
                  <a:lnTo>
                    <a:pt x="2231" y="1487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7498332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7579531" y="1675403"/>
              <a:ext cx="56686" cy="28424"/>
            </a:xfrm>
            <a:custGeom>
              <a:rect b="b" l="l" r="r" t="t"/>
              <a:pathLst>
                <a:path extrusionOk="0" h="1054" w="2102">
                  <a:moveTo>
                    <a:pt x="0" y="1"/>
                  </a:moveTo>
                  <a:lnTo>
                    <a:pt x="0" y="1054"/>
                  </a:lnTo>
                  <a:lnTo>
                    <a:pt x="2101" y="1054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7191415" y="1712995"/>
              <a:ext cx="60164" cy="60191"/>
            </a:xfrm>
            <a:custGeom>
              <a:rect b="b" l="l" r="r" t="t"/>
              <a:pathLst>
                <a:path extrusionOk="0" h="2232" w="2231">
                  <a:moveTo>
                    <a:pt x="1486" y="1"/>
                  </a:moveTo>
                  <a:lnTo>
                    <a:pt x="1" y="1487"/>
                  </a:lnTo>
                  <a:lnTo>
                    <a:pt x="745" y="2232"/>
                  </a:lnTo>
                  <a:lnTo>
                    <a:pt x="2231" y="745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7260856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7151422" y="1675403"/>
              <a:ext cx="56713" cy="28424"/>
            </a:xfrm>
            <a:custGeom>
              <a:rect b="b" l="l" r="r" t="t"/>
              <a:pathLst>
                <a:path extrusionOk="0" h="1054" w="2103">
                  <a:moveTo>
                    <a:pt x="1" y="1"/>
                  </a:moveTo>
                  <a:lnTo>
                    <a:pt x="1" y="1054"/>
                  </a:lnTo>
                  <a:lnTo>
                    <a:pt x="2103" y="1054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28"/>
          <p:cNvGrpSpPr/>
          <p:nvPr/>
        </p:nvGrpSpPr>
        <p:grpSpPr>
          <a:xfrm>
            <a:off x="538551" y="757754"/>
            <a:ext cx="1150058" cy="1092200"/>
            <a:chOff x="1451475" y="3060950"/>
            <a:chExt cx="890000" cy="845225"/>
          </a:xfrm>
        </p:grpSpPr>
        <p:sp>
          <p:nvSpPr>
            <p:cNvPr id="653" name="Google Shape;653;p28"/>
            <p:cNvSpPr/>
            <p:nvPr/>
          </p:nvSpPr>
          <p:spPr>
            <a:xfrm>
              <a:off x="1451475" y="3443175"/>
              <a:ext cx="470825" cy="463000"/>
            </a:xfrm>
            <a:custGeom>
              <a:rect b="b" l="l" r="r" t="t"/>
              <a:pathLst>
                <a:path extrusionOk="0" h="18520" w="18833">
                  <a:moveTo>
                    <a:pt x="18184" y="1"/>
                  </a:moveTo>
                  <a:cubicBezTo>
                    <a:pt x="18051" y="1"/>
                    <a:pt x="17916" y="43"/>
                    <a:pt x="17800" y="134"/>
                  </a:cubicBezTo>
                  <a:cubicBezTo>
                    <a:pt x="17158" y="692"/>
                    <a:pt x="1618" y="13860"/>
                    <a:pt x="921" y="14558"/>
                  </a:cubicBezTo>
                  <a:cubicBezTo>
                    <a:pt x="0" y="15450"/>
                    <a:pt x="0" y="16929"/>
                    <a:pt x="921" y="17850"/>
                  </a:cubicBezTo>
                  <a:cubicBezTo>
                    <a:pt x="1367" y="18296"/>
                    <a:pt x="1953" y="18519"/>
                    <a:pt x="2567" y="18519"/>
                  </a:cubicBezTo>
                  <a:cubicBezTo>
                    <a:pt x="3181" y="18519"/>
                    <a:pt x="3767" y="18296"/>
                    <a:pt x="4213" y="17850"/>
                  </a:cubicBezTo>
                  <a:cubicBezTo>
                    <a:pt x="4910" y="17152"/>
                    <a:pt x="18079" y="1612"/>
                    <a:pt x="18637" y="971"/>
                  </a:cubicBezTo>
                  <a:cubicBezTo>
                    <a:pt x="18832" y="720"/>
                    <a:pt x="18804" y="385"/>
                    <a:pt x="18609" y="162"/>
                  </a:cubicBezTo>
                  <a:cubicBezTo>
                    <a:pt x="18489" y="57"/>
                    <a:pt x="18338" y="1"/>
                    <a:pt x="18184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1906225" y="3061275"/>
              <a:ext cx="196700" cy="359450"/>
            </a:xfrm>
            <a:custGeom>
              <a:rect b="b" l="l" r="r" t="t"/>
              <a:pathLst>
                <a:path extrusionOk="0" h="14378" w="7868">
                  <a:moveTo>
                    <a:pt x="3812" y="1"/>
                  </a:moveTo>
                  <a:cubicBezTo>
                    <a:pt x="1887" y="1"/>
                    <a:pt x="0" y="1295"/>
                    <a:pt x="0" y="4027"/>
                  </a:cubicBezTo>
                  <a:lnTo>
                    <a:pt x="0" y="14378"/>
                  </a:lnTo>
                  <a:cubicBezTo>
                    <a:pt x="1395" y="14350"/>
                    <a:pt x="7868" y="9216"/>
                    <a:pt x="7868" y="4055"/>
                  </a:cubicBezTo>
                  <a:cubicBezTo>
                    <a:pt x="7868" y="1407"/>
                    <a:pt x="5819" y="1"/>
                    <a:pt x="3812" y="1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1708850" y="3060950"/>
              <a:ext cx="197400" cy="359775"/>
            </a:xfrm>
            <a:custGeom>
              <a:rect b="b" l="l" r="r" t="t"/>
              <a:pathLst>
                <a:path extrusionOk="0" h="14391" w="7896">
                  <a:moveTo>
                    <a:pt x="4069" y="0"/>
                  </a:moveTo>
                  <a:cubicBezTo>
                    <a:pt x="2067" y="0"/>
                    <a:pt x="28" y="1398"/>
                    <a:pt x="28" y="4040"/>
                  </a:cubicBezTo>
                  <a:cubicBezTo>
                    <a:pt x="0" y="9229"/>
                    <a:pt x="6473" y="14391"/>
                    <a:pt x="7868" y="14391"/>
                  </a:cubicBezTo>
                  <a:lnTo>
                    <a:pt x="7895" y="14391"/>
                  </a:lnTo>
                  <a:lnTo>
                    <a:pt x="7895" y="4040"/>
                  </a:lnTo>
                  <a:cubicBezTo>
                    <a:pt x="7895" y="1301"/>
                    <a:pt x="5999" y="0"/>
                    <a:pt x="4069" y="0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1470300" y="3260975"/>
              <a:ext cx="398975" cy="196725"/>
            </a:xfrm>
            <a:custGeom>
              <a:rect b="b" l="l" r="r" t="t"/>
              <a:pathLst>
                <a:path extrusionOk="0" h="7869" w="15959">
                  <a:moveTo>
                    <a:pt x="5608" y="1"/>
                  </a:moveTo>
                  <a:cubicBezTo>
                    <a:pt x="419" y="1"/>
                    <a:pt x="1" y="7840"/>
                    <a:pt x="5580" y="7868"/>
                  </a:cubicBezTo>
                  <a:lnTo>
                    <a:pt x="15959" y="7868"/>
                  </a:lnTo>
                  <a:cubicBezTo>
                    <a:pt x="15931" y="6473"/>
                    <a:pt x="10797" y="1"/>
                    <a:pt x="5608" y="1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1470300" y="3457675"/>
              <a:ext cx="398975" cy="196700"/>
            </a:xfrm>
            <a:custGeom>
              <a:rect b="b" l="l" r="r" t="t"/>
              <a:pathLst>
                <a:path extrusionOk="0" h="7868" w="15959">
                  <a:moveTo>
                    <a:pt x="5608" y="0"/>
                  </a:moveTo>
                  <a:cubicBezTo>
                    <a:pt x="1" y="0"/>
                    <a:pt x="419" y="7868"/>
                    <a:pt x="5608" y="7868"/>
                  </a:cubicBezTo>
                  <a:cubicBezTo>
                    <a:pt x="10797" y="7868"/>
                    <a:pt x="15959" y="1423"/>
                    <a:pt x="15959" y="0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1709525" y="3494625"/>
              <a:ext cx="196725" cy="359900"/>
            </a:xfrm>
            <a:custGeom>
              <a:rect b="b" l="l" r="r" t="t"/>
              <a:pathLst>
                <a:path extrusionOk="0" h="14396" w="7869">
                  <a:moveTo>
                    <a:pt x="7868" y="1"/>
                  </a:moveTo>
                  <a:cubicBezTo>
                    <a:pt x="6474" y="29"/>
                    <a:pt x="1" y="5162"/>
                    <a:pt x="1" y="10351"/>
                  </a:cubicBezTo>
                  <a:cubicBezTo>
                    <a:pt x="1" y="12989"/>
                    <a:pt x="2048" y="14395"/>
                    <a:pt x="4054" y="14395"/>
                  </a:cubicBezTo>
                  <a:cubicBezTo>
                    <a:pt x="5973" y="14395"/>
                    <a:pt x="7855" y="13108"/>
                    <a:pt x="7868" y="10379"/>
                  </a:cubicBezTo>
                  <a:lnTo>
                    <a:pt x="7868" y="1"/>
                  </a:ln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06225" y="3494625"/>
              <a:ext cx="196700" cy="360050"/>
            </a:xfrm>
            <a:custGeom>
              <a:rect b="b" l="l" r="r" t="t"/>
              <a:pathLst>
                <a:path extrusionOk="0" h="14402" w="7868">
                  <a:moveTo>
                    <a:pt x="0" y="1"/>
                  </a:moveTo>
                  <a:lnTo>
                    <a:pt x="0" y="10351"/>
                  </a:lnTo>
                  <a:cubicBezTo>
                    <a:pt x="0" y="13101"/>
                    <a:pt x="1892" y="14402"/>
                    <a:pt x="3820" y="14402"/>
                  </a:cubicBezTo>
                  <a:cubicBezTo>
                    <a:pt x="5824" y="14402"/>
                    <a:pt x="7868" y="12996"/>
                    <a:pt x="7868" y="10351"/>
                  </a:cubicBezTo>
                  <a:cubicBezTo>
                    <a:pt x="7868" y="5162"/>
                    <a:pt x="1423" y="1"/>
                    <a:pt x="0" y="1"/>
                  </a:cubicBez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43200" y="3457675"/>
              <a:ext cx="398275" cy="196700"/>
            </a:xfrm>
            <a:custGeom>
              <a:rect b="b" l="l" r="r" t="t"/>
              <a:pathLst>
                <a:path extrusionOk="0" h="7868" w="15931">
                  <a:moveTo>
                    <a:pt x="0" y="0"/>
                  </a:moveTo>
                  <a:cubicBezTo>
                    <a:pt x="0" y="1395"/>
                    <a:pt x="5161" y="7868"/>
                    <a:pt x="10323" y="7868"/>
                  </a:cubicBezTo>
                  <a:cubicBezTo>
                    <a:pt x="15512" y="7868"/>
                    <a:pt x="15930" y="28"/>
                    <a:pt x="10351" y="0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43200" y="3260975"/>
              <a:ext cx="398275" cy="196725"/>
            </a:xfrm>
            <a:custGeom>
              <a:rect b="b" l="l" r="r" t="t"/>
              <a:pathLst>
                <a:path extrusionOk="0" h="7869" w="15931">
                  <a:moveTo>
                    <a:pt x="10351" y="1"/>
                  </a:moveTo>
                  <a:cubicBezTo>
                    <a:pt x="5161" y="1"/>
                    <a:pt x="0" y="6445"/>
                    <a:pt x="0" y="7868"/>
                  </a:cubicBezTo>
                  <a:lnTo>
                    <a:pt x="10351" y="7868"/>
                  </a:lnTo>
                  <a:cubicBezTo>
                    <a:pt x="15930" y="7868"/>
                    <a:pt x="15540" y="1"/>
                    <a:pt x="10351" y="1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1862275" y="3413725"/>
              <a:ext cx="87225" cy="87900"/>
            </a:xfrm>
            <a:custGeom>
              <a:rect b="b" l="l" r="r" t="t"/>
              <a:pathLst>
                <a:path extrusionOk="0" h="3516" w="3489">
                  <a:moveTo>
                    <a:pt x="1758" y="1"/>
                  </a:moveTo>
                  <a:cubicBezTo>
                    <a:pt x="782" y="1"/>
                    <a:pt x="1" y="810"/>
                    <a:pt x="1" y="1758"/>
                  </a:cubicBezTo>
                  <a:cubicBezTo>
                    <a:pt x="1" y="2735"/>
                    <a:pt x="782" y="3516"/>
                    <a:pt x="1758" y="3516"/>
                  </a:cubicBezTo>
                  <a:cubicBezTo>
                    <a:pt x="2707" y="3516"/>
                    <a:pt x="3488" y="2735"/>
                    <a:pt x="3488" y="1758"/>
                  </a:cubicBezTo>
                  <a:cubicBezTo>
                    <a:pt x="3488" y="810"/>
                    <a:pt x="2707" y="1"/>
                    <a:pt x="1758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9"/>
          <p:cNvSpPr txBox="1"/>
          <p:nvPr>
            <p:ph idx="1" type="body"/>
          </p:nvPr>
        </p:nvSpPr>
        <p:spPr>
          <a:xfrm>
            <a:off x="996300" y="4107250"/>
            <a:ext cx="71514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9"/>
          <p:cNvSpPr txBox="1"/>
          <p:nvPr/>
        </p:nvSpPr>
        <p:spPr>
          <a:xfrm>
            <a:off x="163425" y="775255"/>
            <a:ext cx="398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Previous state space </a:t>
            </a:r>
            <a:r>
              <a:rPr lang="en" sz="1300">
                <a:solidFill>
                  <a:schemeClr val="dk1"/>
                </a:solidFill>
              </a:rPr>
              <a:t>o</a:t>
            </a:r>
            <a:r>
              <a:rPr lang="en" sz="1300">
                <a:solidFill>
                  <a:schemeClr val="dk1"/>
                </a:solidFill>
              </a:rPr>
              <a:t>nly includes </a:t>
            </a:r>
            <a:endParaRPr b="1" sz="1300"/>
          </a:p>
        </p:txBody>
      </p:sp>
      <p:pic>
        <p:nvPicPr>
          <p:cNvPr id="669" name="Google Shape;669;p29" title="Screen Shot 2025-03-12 at 18.46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975" y="485700"/>
            <a:ext cx="4659625" cy="29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9" title="Screen Shot 2025-03-12 at 18.49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975" y="3564328"/>
            <a:ext cx="4659626" cy="1477048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29"/>
          <p:cNvSpPr txBox="1"/>
          <p:nvPr>
            <p:ph idx="4294967295" type="title"/>
          </p:nvPr>
        </p:nvSpPr>
        <p:spPr>
          <a:xfrm>
            <a:off x="163425" y="1845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Introduction</a:t>
            </a: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4503425" y="2548900"/>
            <a:ext cx="4309200" cy="86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3" name="Google Shape;673;p29"/>
          <p:cNvSpPr/>
          <p:nvPr/>
        </p:nvSpPr>
        <p:spPr>
          <a:xfrm>
            <a:off x="4507900" y="800100"/>
            <a:ext cx="4309200" cy="100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4" name="Google Shape;674;p29"/>
          <p:cNvSpPr/>
          <p:nvPr/>
        </p:nvSpPr>
        <p:spPr>
          <a:xfrm>
            <a:off x="4591725" y="4084390"/>
            <a:ext cx="4309200" cy="44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5" name="Google Shape;675;p29"/>
          <p:cNvSpPr/>
          <p:nvPr/>
        </p:nvSpPr>
        <p:spPr>
          <a:xfrm>
            <a:off x="133275" y="1160143"/>
            <a:ext cx="4044900" cy="281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((player_hand),(dealer’s first card), (usable_ace_note))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6" name="Google Shape;676;p29"/>
          <p:cNvSpPr txBox="1"/>
          <p:nvPr/>
        </p:nvSpPr>
        <p:spPr>
          <a:xfrm>
            <a:off x="163425" y="1543255"/>
            <a:ext cx="3984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But if the deck is limited (if we only use </a:t>
            </a:r>
            <a:r>
              <a:rPr lang="en" sz="1300">
                <a:solidFill>
                  <a:schemeClr val="accent6"/>
                </a:solidFill>
              </a:rPr>
              <a:t>one or two deck</a:t>
            </a:r>
            <a:r>
              <a:rPr lang="en" sz="1300"/>
              <a:t>), the remaining deck will influence the probability in the card agent gets if it chooses to hit. So we decide add the </a:t>
            </a:r>
            <a:r>
              <a:rPr lang="en" sz="1300">
                <a:solidFill>
                  <a:schemeClr val="accent6"/>
                </a:solidFill>
              </a:rPr>
              <a:t>remaining_deck</a:t>
            </a:r>
            <a:r>
              <a:rPr lang="en" sz="1300"/>
              <a:t> in the state space.</a:t>
            </a:r>
            <a:endParaRPr b="1" sz="1300"/>
          </a:p>
        </p:txBody>
      </p:sp>
      <p:sp>
        <p:nvSpPr>
          <p:cNvPr id="677" name="Google Shape;677;p29"/>
          <p:cNvSpPr txBox="1"/>
          <p:nvPr/>
        </p:nvSpPr>
        <p:spPr>
          <a:xfrm>
            <a:off x="163425" y="3256080"/>
            <a:ext cx="3984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also take some methods to reduce the state space: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When calculating the remaining_deck, we  count 10, J, Q, K together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In Q-learning process, we will sort the player’s card and transform the 10, J, Q, K card in player/dealer’s hand to 10. </a:t>
            </a:r>
            <a:endParaRPr b="1" sz="1300"/>
          </a:p>
        </p:txBody>
      </p:sp>
      <p:sp>
        <p:nvSpPr>
          <p:cNvPr id="678" name="Google Shape;678;p29"/>
          <p:cNvSpPr/>
          <p:nvPr/>
        </p:nvSpPr>
        <p:spPr>
          <a:xfrm>
            <a:off x="133275" y="2848563"/>
            <a:ext cx="4044900" cy="441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((player_hand),(dealer’s first card), (usable_ace_note),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(remaining_deck)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"/>
          <p:cNvSpPr txBox="1"/>
          <p:nvPr>
            <p:ph idx="4294967295" type="title"/>
          </p:nvPr>
        </p:nvSpPr>
        <p:spPr>
          <a:xfrm>
            <a:off x="163425" y="1845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Introduction</a:t>
            </a:r>
            <a:endParaRPr/>
          </a:p>
        </p:txBody>
      </p:sp>
      <p:sp>
        <p:nvSpPr>
          <p:cNvPr id="684" name="Google Shape;684;p30"/>
          <p:cNvSpPr txBox="1"/>
          <p:nvPr/>
        </p:nvSpPr>
        <p:spPr>
          <a:xfrm>
            <a:off x="277225" y="807200"/>
            <a:ext cx="80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new state space</a:t>
            </a:r>
            <a:r>
              <a:rPr lang="en"/>
              <a:t>, we are able to train Q-learning agent in more environment:</a:t>
            </a:r>
            <a:endParaRPr b="1" sz="1200"/>
          </a:p>
        </p:txBody>
      </p:sp>
      <p:sp>
        <p:nvSpPr>
          <p:cNvPr id="685" name="Google Shape;685;p30"/>
          <p:cNvSpPr/>
          <p:nvPr/>
        </p:nvSpPr>
        <p:spPr>
          <a:xfrm>
            <a:off x="2367900" y="1474275"/>
            <a:ext cx="2706000" cy="480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Add more player in the same game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5733375" y="1474275"/>
            <a:ext cx="2706000" cy="480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Keep playing for several round before reset the cards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7" name="Google Shape;687;p30"/>
          <p:cNvSpPr/>
          <p:nvPr/>
        </p:nvSpPr>
        <p:spPr>
          <a:xfrm>
            <a:off x="1562000" y="2411175"/>
            <a:ext cx="2181300" cy="480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 agent for each agent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30"/>
          <p:cNvSpPr/>
          <p:nvPr/>
        </p:nvSpPr>
        <p:spPr>
          <a:xfrm>
            <a:off x="3895700" y="2411175"/>
            <a:ext cx="2181300" cy="480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Use the same </a:t>
            </a:r>
            <a:r>
              <a:rPr lang="en" sz="1200">
                <a:solidFill>
                  <a:schemeClr val="dk2"/>
                </a:solidFill>
              </a:rPr>
              <a:t>agent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89" name="Google Shape;689;p30"/>
          <p:cNvCxnSpPr>
            <a:stCxn id="685" idx="2"/>
            <a:endCxn id="687" idx="0"/>
          </p:cNvCxnSpPr>
          <p:nvPr/>
        </p:nvCxnSpPr>
        <p:spPr>
          <a:xfrm rot="5400000">
            <a:off x="2958450" y="1648725"/>
            <a:ext cx="456600" cy="1068300"/>
          </a:xfrm>
          <a:prstGeom prst="curvedConnector3">
            <a:avLst>
              <a:gd fmla="val 15008" name="adj1"/>
            </a:avLst>
          </a:prstGeom>
          <a:noFill/>
          <a:ln cap="flat" cmpd="sng" w="19050">
            <a:solidFill>
              <a:srgbClr val="B71D24"/>
            </a:solidFill>
            <a:prstDash val="solid"/>
            <a:round/>
            <a:headEnd len="med" w="med" type="diamond"/>
            <a:tailEnd len="med" w="med" type="triangle"/>
          </a:ln>
        </p:spPr>
      </p:cxnSp>
      <p:cxnSp>
        <p:nvCxnSpPr>
          <p:cNvPr id="690" name="Google Shape;690;p30"/>
          <p:cNvCxnSpPr>
            <a:stCxn id="685" idx="2"/>
            <a:endCxn id="688" idx="0"/>
          </p:cNvCxnSpPr>
          <p:nvPr/>
        </p:nvCxnSpPr>
        <p:spPr>
          <a:xfrm flipH="1" rot="-5400000">
            <a:off x="4125300" y="1550175"/>
            <a:ext cx="456600" cy="1265400"/>
          </a:xfrm>
          <a:prstGeom prst="curvedConnector3">
            <a:avLst>
              <a:gd fmla="val 17515" name="adj1"/>
            </a:avLst>
          </a:prstGeom>
          <a:noFill/>
          <a:ln cap="flat" cmpd="sng" w="19050">
            <a:solidFill>
              <a:srgbClr val="B71D24"/>
            </a:solidFill>
            <a:prstDash val="solid"/>
            <a:round/>
            <a:headEnd len="med" w="med" type="diamond"/>
            <a:tailEnd len="med" w="med" type="triangle"/>
          </a:ln>
        </p:spPr>
      </p:cxnSp>
      <p:sp>
        <p:nvSpPr>
          <p:cNvPr id="691" name="Google Shape;691;p30"/>
          <p:cNvSpPr/>
          <p:nvPr/>
        </p:nvSpPr>
        <p:spPr>
          <a:xfrm>
            <a:off x="651500" y="3283325"/>
            <a:ext cx="1696200" cy="480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1. </a:t>
            </a:r>
            <a:r>
              <a:rPr lang="en" sz="1200">
                <a:solidFill>
                  <a:schemeClr val="dk2"/>
                </a:solidFill>
              </a:rPr>
              <a:t>One Player (Basic)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2" name="Google Shape;692;p30"/>
          <p:cNvSpPr/>
          <p:nvPr/>
        </p:nvSpPr>
        <p:spPr>
          <a:xfrm>
            <a:off x="2735175" y="3283325"/>
            <a:ext cx="1643100" cy="480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2. Multiple players with multiple agents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3" name="Google Shape;693;p30"/>
          <p:cNvSpPr/>
          <p:nvPr/>
        </p:nvSpPr>
        <p:spPr>
          <a:xfrm>
            <a:off x="4765725" y="3283325"/>
            <a:ext cx="1643100" cy="480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3. Multiple players with same agent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4" name="Google Shape;694;p30"/>
          <p:cNvSpPr/>
          <p:nvPr/>
        </p:nvSpPr>
        <p:spPr>
          <a:xfrm>
            <a:off x="6796275" y="3283325"/>
            <a:ext cx="1643100" cy="480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4. Keep playing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95" name="Google Shape;695;p30"/>
          <p:cNvCxnSpPr>
            <a:endCxn id="694" idx="0"/>
          </p:cNvCxnSpPr>
          <p:nvPr/>
        </p:nvCxnSpPr>
        <p:spPr>
          <a:xfrm flipH="1">
            <a:off x="7617825" y="1966025"/>
            <a:ext cx="5700" cy="1317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30"/>
          <p:cNvCxnSpPr>
            <a:endCxn id="693" idx="0"/>
          </p:cNvCxnSpPr>
          <p:nvPr/>
        </p:nvCxnSpPr>
        <p:spPr>
          <a:xfrm flipH="1">
            <a:off x="5587275" y="2891825"/>
            <a:ext cx="2100" cy="391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30"/>
          <p:cNvCxnSpPr/>
          <p:nvPr/>
        </p:nvCxnSpPr>
        <p:spPr>
          <a:xfrm flipH="1">
            <a:off x="3007800" y="2876680"/>
            <a:ext cx="2100" cy="391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30"/>
          <p:cNvSpPr txBox="1"/>
          <p:nvPr/>
        </p:nvSpPr>
        <p:spPr>
          <a:xfrm>
            <a:off x="486800" y="4029725"/>
            <a:ext cx="8039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simplify the training, we only use </a:t>
            </a:r>
            <a:r>
              <a:rPr lang="en">
                <a:solidFill>
                  <a:schemeClr val="accent6"/>
                </a:solidFill>
              </a:rPr>
              <a:t>ONE </a:t>
            </a:r>
            <a:r>
              <a:rPr lang="en">
                <a:solidFill>
                  <a:schemeClr val="accent6"/>
                </a:solidFill>
              </a:rPr>
              <a:t>deck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 &amp; 3, we will set </a:t>
            </a:r>
            <a:r>
              <a:rPr lang="en">
                <a:solidFill>
                  <a:schemeClr val="accent6"/>
                </a:solidFill>
              </a:rPr>
              <a:t>3 players</a:t>
            </a:r>
            <a:r>
              <a:rPr lang="en"/>
              <a:t>. In 4, we will reset the deck if we have </a:t>
            </a:r>
            <a:r>
              <a:rPr lang="en">
                <a:solidFill>
                  <a:schemeClr val="accent6"/>
                </a:solidFill>
              </a:rPr>
              <a:t>kept playing for 5 rounds</a:t>
            </a:r>
            <a:r>
              <a:rPr lang="en"/>
              <a:t> or the number of remaining cards is less than 30.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1"/>
          <p:cNvSpPr/>
          <p:nvPr/>
        </p:nvSpPr>
        <p:spPr>
          <a:xfrm>
            <a:off x="3897625" y="2783525"/>
            <a:ext cx="4640700" cy="21006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4" name="Google Shape;704;p31"/>
          <p:cNvSpPr/>
          <p:nvPr/>
        </p:nvSpPr>
        <p:spPr>
          <a:xfrm>
            <a:off x="438525" y="1268550"/>
            <a:ext cx="3109500" cy="36156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5" name="Google Shape;705;p31"/>
          <p:cNvSpPr txBox="1"/>
          <p:nvPr>
            <p:ph idx="4294967295" type="title"/>
          </p:nvPr>
        </p:nvSpPr>
        <p:spPr>
          <a:xfrm>
            <a:off x="163425" y="1845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One Player (Basic)</a:t>
            </a:r>
            <a:endParaRPr/>
          </a:p>
        </p:txBody>
      </p:sp>
      <p:pic>
        <p:nvPicPr>
          <p:cNvPr id="706" name="Google Shape;7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12" y="1833585"/>
            <a:ext cx="2857802" cy="125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55" y="3115944"/>
            <a:ext cx="2863090" cy="125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025" y="2975295"/>
            <a:ext cx="2338690" cy="1804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31"/>
          <p:cNvGraphicFramePr/>
          <p:nvPr/>
        </p:nvGraphicFramePr>
        <p:xfrm>
          <a:off x="4184163" y="128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{7A8F11B3-0DE3-4484-967E-C4FFC51CF28E}</a:tableStyleId>
              </a:tblPr>
              <a:tblGrid>
                <a:gridCol w="1016900"/>
                <a:gridCol w="1016900"/>
                <a:gridCol w="1016900"/>
                <a:gridCol w="1016900"/>
              </a:tblGrid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Strategy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Win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Draw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Loss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Random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29.70%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67.50%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Dealer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39.50%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8.90%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51.60%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Q-learning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40.50%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6.70%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52.80%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0" name="Google Shape;710;p31"/>
          <p:cNvSpPr/>
          <p:nvPr/>
        </p:nvSpPr>
        <p:spPr>
          <a:xfrm>
            <a:off x="1326217" y="1433539"/>
            <a:ext cx="1334100" cy="281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Single player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1" name="Google Shape;711;p31"/>
          <p:cNvSpPr/>
          <p:nvPr/>
        </p:nvSpPr>
        <p:spPr>
          <a:xfrm>
            <a:off x="961386" y="4436412"/>
            <a:ext cx="2071500" cy="28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Q-table size: </a:t>
            </a:r>
            <a:r>
              <a:rPr lang="en" sz="1000">
                <a:solidFill>
                  <a:schemeClr val="dk2"/>
                </a:solidFill>
              </a:rPr>
              <a:t>19,323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2" name="Google Shape;712;p31"/>
          <p:cNvSpPr/>
          <p:nvPr/>
        </p:nvSpPr>
        <p:spPr>
          <a:xfrm>
            <a:off x="438525" y="880138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</a:t>
            </a:r>
            <a:r>
              <a:rPr lang="en" sz="1000">
                <a:solidFill>
                  <a:schemeClr val="dk2"/>
                </a:solidFill>
              </a:rPr>
              <a:t> player, 1 deck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3" name="Google Shape;713;p31"/>
          <p:cNvSpPr/>
          <p:nvPr/>
        </p:nvSpPr>
        <p:spPr>
          <a:xfrm>
            <a:off x="2975425" y="880138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Train for 500,000 rounds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4" name="Google Shape;714;p31"/>
          <p:cNvSpPr/>
          <p:nvPr/>
        </p:nvSpPr>
        <p:spPr>
          <a:xfrm>
            <a:off x="6663700" y="3054750"/>
            <a:ext cx="1691700" cy="1558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Action Distribution: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Hit: 70.55%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Stand: 29.45%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2"/>
          <p:cNvSpPr/>
          <p:nvPr/>
        </p:nvSpPr>
        <p:spPr>
          <a:xfrm>
            <a:off x="6117575" y="1475950"/>
            <a:ext cx="2852700" cy="34083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6931924" y="1631475"/>
            <a:ext cx="1224000" cy="265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Player 3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6597231" y="4462100"/>
            <a:ext cx="1900500" cy="2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Q-table size: </a:t>
            </a:r>
            <a:r>
              <a:rPr lang="en" sz="1000">
                <a:solidFill>
                  <a:schemeClr val="dk2"/>
                </a:solidFill>
              </a:rPr>
              <a:t>4,864,844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3163750" y="1475950"/>
            <a:ext cx="2852700" cy="34083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3978112" y="1631475"/>
            <a:ext cx="1224000" cy="265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Player 2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3643419" y="4462100"/>
            <a:ext cx="1900500" cy="2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Q-table size: </a:t>
            </a:r>
            <a:r>
              <a:rPr lang="en" sz="1000">
                <a:solidFill>
                  <a:schemeClr val="dk2"/>
                </a:solidFill>
              </a:rPr>
              <a:t>3</a:t>
            </a:r>
            <a:r>
              <a:rPr lang="en" sz="1000">
                <a:solidFill>
                  <a:schemeClr val="dk2"/>
                </a:solidFill>
              </a:rPr>
              <a:t>,509,873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209925" y="1475950"/>
            <a:ext cx="2852700" cy="34083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6" name="Google Shape;726;p32"/>
          <p:cNvSpPr txBox="1"/>
          <p:nvPr>
            <p:ph idx="4294967295" type="title"/>
          </p:nvPr>
        </p:nvSpPr>
        <p:spPr>
          <a:xfrm>
            <a:off x="163425" y="1845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Multiple players with multiple agents</a:t>
            </a:r>
            <a:endParaRPr/>
          </a:p>
        </p:txBody>
      </p:sp>
      <p:pic>
        <p:nvPicPr>
          <p:cNvPr id="727" name="Google Shape;7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" y="1973175"/>
            <a:ext cx="2621725" cy="11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25" y="3152000"/>
            <a:ext cx="2621726" cy="117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137" y="1973175"/>
            <a:ext cx="2621725" cy="117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220" y="3151450"/>
            <a:ext cx="2621725" cy="11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3050" y="1974530"/>
            <a:ext cx="2621750" cy="117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3050" y="3153600"/>
            <a:ext cx="2621725" cy="117238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2"/>
          <p:cNvSpPr/>
          <p:nvPr/>
        </p:nvSpPr>
        <p:spPr>
          <a:xfrm>
            <a:off x="325425" y="870925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3 players, 1 deck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2826825" y="870913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Train for 5,000,000 rounds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5328225" y="870925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Create agent for each player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6" name="Google Shape;736;p32"/>
          <p:cNvSpPr/>
          <p:nvPr/>
        </p:nvSpPr>
        <p:spPr>
          <a:xfrm>
            <a:off x="1024287" y="1631475"/>
            <a:ext cx="1224000" cy="265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Player 1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7" name="Google Shape;737;p32"/>
          <p:cNvSpPr/>
          <p:nvPr/>
        </p:nvSpPr>
        <p:spPr>
          <a:xfrm>
            <a:off x="689594" y="4462100"/>
            <a:ext cx="1900500" cy="2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Q-table size: 1,413,306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/>
          <p:nvPr/>
        </p:nvSpPr>
        <p:spPr>
          <a:xfrm>
            <a:off x="1248300" y="1278750"/>
            <a:ext cx="6647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AutoNum type="arabicPeriod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Basic Case Analysis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AutoNum type="arabicPeriod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Action Space Modification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AutoNum type="arabicPeriod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State Space Expansion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AutoNum type="arabicPeriod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Alternative Methods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3"/>
          <p:cNvSpPr/>
          <p:nvPr/>
        </p:nvSpPr>
        <p:spPr>
          <a:xfrm>
            <a:off x="783000" y="313775"/>
            <a:ext cx="7578000" cy="26961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3" name="Google Shape;7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61" y="441186"/>
            <a:ext cx="2043625" cy="1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010" y="442780"/>
            <a:ext cx="1977700" cy="1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435" y="441204"/>
            <a:ext cx="1949950" cy="15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33"/>
          <p:cNvSpPr/>
          <p:nvPr/>
        </p:nvSpPr>
        <p:spPr>
          <a:xfrm>
            <a:off x="1279135" y="2075260"/>
            <a:ext cx="1691700" cy="830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Player 1 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Hit: 43.70%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Stand: 56.30%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7" name="Google Shape;747;p33"/>
          <p:cNvSpPr/>
          <p:nvPr/>
        </p:nvSpPr>
        <p:spPr>
          <a:xfrm>
            <a:off x="3749010" y="2076855"/>
            <a:ext cx="1691700" cy="830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Player 2 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Hit: 47.29%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Stand: 52.71%</a:t>
            </a:r>
            <a:endParaRPr sz="1200"/>
          </a:p>
        </p:txBody>
      </p:sp>
      <p:sp>
        <p:nvSpPr>
          <p:cNvPr id="748" name="Google Shape;748;p33"/>
          <p:cNvSpPr/>
          <p:nvPr/>
        </p:nvSpPr>
        <p:spPr>
          <a:xfrm>
            <a:off x="6157560" y="2075273"/>
            <a:ext cx="1691700" cy="830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Player 3 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Hit: 47.96%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Stand: 52.04%</a:t>
            </a:r>
            <a:endParaRPr sz="1200"/>
          </a:p>
        </p:txBody>
      </p:sp>
      <p:graphicFrame>
        <p:nvGraphicFramePr>
          <p:cNvPr id="749" name="Google Shape;749;p33"/>
          <p:cNvGraphicFramePr/>
          <p:nvPr/>
        </p:nvGraphicFramePr>
        <p:xfrm>
          <a:off x="353300" y="329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{7A8F11B3-0DE3-4484-967E-C4FFC51CF28E}</a:tableStyleId>
              </a:tblPr>
              <a:tblGrid>
                <a:gridCol w="955250"/>
                <a:gridCol w="955250"/>
                <a:gridCol w="955250"/>
                <a:gridCol w="955250"/>
                <a:gridCol w="955250"/>
              </a:tblGrid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Player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Win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Draw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Loss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Q-table size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1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52.60%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1413306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37.90%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r>
                        <a:rPr lang="en" sz="1000"/>
                        <a:t>.70%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56.40%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3509873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r>
                        <a:rPr lang="en" sz="1000"/>
                        <a:t>5.40%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r>
                        <a:rPr lang="en" sz="1000"/>
                        <a:t>.60%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59.00%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4864844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0" name="Google Shape;750;p33"/>
          <p:cNvSpPr/>
          <p:nvPr/>
        </p:nvSpPr>
        <p:spPr>
          <a:xfrm>
            <a:off x="5334000" y="3196925"/>
            <a:ext cx="3480600" cy="166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conclude, three agents both have over 40% not to </a:t>
            </a:r>
            <a:r>
              <a:rPr lang="en" sz="1200"/>
              <a:t>lose</a:t>
            </a:r>
            <a:r>
              <a:rPr lang="en" sz="1200"/>
              <a:t> a game.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observed that player 1 has the smallest state space and highest win rate. And there are also some minor differences in action distribution, like player 1 has the lowest hit rate, while player 3 </a:t>
            </a:r>
            <a:r>
              <a:rPr lang="en" sz="1200"/>
              <a:t>has the highest hit rate.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4"/>
          <p:cNvSpPr/>
          <p:nvPr/>
        </p:nvSpPr>
        <p:spPr>
          <a:xfrm>
            <a:off x="438525" y="1268550"/>
            <a:ext cx="3109500" cy="36156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34"/>
          <p:cNvSpPr txBox="1"/>
          <p:nvPr>
            <p:ph idx="4294967295" type="title"/>
          </p:nvPr>
        </p:nvSpPr>
        <p:spPr>
          <a:xfrm>
            <a:off x="163425" y="1845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Multiple players with same agent</a:t>
            </a:r>
            <a:endParaRPr/>
          </a:p>
        </p:txBody>
      </p:sp>
      <p:sp>
        <p:nvSpPr>
          <p:cNvPr id="757" name="Google Shape;757;p34"/>
          <p:cNvSpPr/>
          <p:nvPr/>
        </p:nvSpPr>
        <p:spPr>
          <a:xfrm>
            <a:off x="1326217" y="1410679"/>
            <a:ext cx="1334100" cy="281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3 player, 1 deck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8" name="Google Shape;758;p34"/>
          <p:cNvSpPr/>
          <p:nvPr/>
        </p:nvSpPr>
        <p:spPr>
          <a:xfrm>
            <a:off x="961386" y="4489752"/>
            <a:ext cx="2071500" cy="28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Q-table size: </a:t>
            </a:r>
            <a:r>
              <a:rPr lang="en" sz="1000">
                <a:solidFill>
                  <a:schemeClr val="dk2"/>
                </a:solidFill>
              </a:rPr>
              <a:t>7,678,327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9" name="Google Shape;7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49" y="1795260"/>
            <a:ext cx="2863100" cy="12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75" y="3125017"/>
            <a:ext cx="2873603" cy="12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4"/>
          <p:cNvSpPr/>
          <p:nvPr/>
        </p:nvSpPr>
        <p:spPr>
          <a:xfrm>
            <a:off x="325425" y="870925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3 players, 1 deck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2" name="Google Shape;762;p34"/>
          <p:cNvSpPr/>
          <p:nvPr/>
        </p:nvSpPr>
        <p:spPr>
          <a:xfrm>
            <a:off x="2826825" y="870913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Train for 5,000,000 rounds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3" name="Google Shape;763;p34"/>
          <p:cNvSpPr/>
          <p:nvPr/>
        </p:nvSpPr>
        <p:spPr>
          <a:xfrm>
            <a:off x="5328225" y="870925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Create only ONE agent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4" name="Google Shape;764;p34"/>
          <p:cNvSpPr/>
          <p:nvPr/>
        </p:nvSpPr>
        <p:spPr>
          <a:xfrm>
            <a:off x="3914323" y="3041143"/>
            <a:ext cx="1691700" cy="830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Action Distribution: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Hit: 46.88%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Stand: 53.12%</a:t>
            </a:r>
            <a:endParaRPr sz="1200"/>
          </a:p>
        </p:txBody>
      </p:sp>
      <p:graphicFrame>
        <p:nvGraphicFramePr>
          <p:cNvPr id="765" name="Google Shape;765;p34"/>
          <p:cNvGraphicFramePr/>
          <p:nvPr/>
        </p:nvGraphicFramePr>
        <p:xfrm>
          <a:off x="3914325" y="141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{7A8F11B3-0DE3-4484-967E-C4FFC51CF28E}</a:tableStyleId>
              </a:tblPr>
              <a:tblGrid>
                <a:gridCol w="1185500"/>
                <a:gridCol w="1185500"/>
                <a:gridCol w="1185500"/>
                <a:gridCol w="1185500"/>
              </a:tblGrid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Player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Win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Draw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Loss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1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38.90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</a:t>
                      </a: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54.20%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8.6</a:t>
                      </a: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32.50%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6.3</a:t>
                      </a: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r>
                        <a:rPr lang="en" sz="1000"/>
                        <a:t>1.20%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6" name="Google Shape;766;p34"/>
          <p:cNvSpPr/>
          <p:nvPr/>
        </p:nvSpPr>
        <p:spPr>
          <a:xfrm>
            <a:off x="5782800" y="2971800"/>
            <a:ext cx="2873700" cy="1912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can see the win rate of this agent for each player is a bit lower than the separate agents (in 3).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Q-tables for the three separate agents contains 9,788,023 states in sum, which is approximate with the Q-table size in this agent.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5"/>
          <p:cNvSpPr/>
          <p:nvPr/>
        </p:nvSpPr>
        <p:spPr>
          <a:xfrm>
            <a:off x="3964975" y="2775900"/>
            <a:ext cx="4640700" cy="21006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2" name="Google Shape;772;p35"/>
          <p:cNvSpPr/>
          <p:nvPr/>
        </p:nvSpPr>
        <p:spPr>
          <a:xfrm>
            <a:off x="438525" y="1268550"/>
            <a:ext cx="3109500" cy="3615600"/>
          </a:xfrm>
          <a:prstGeom prst="roundRect">
            <a:avLst>
              <a:gd fmla="val 10273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3" name="Google Shape;773;p35"/>
          <p:cNvSpPr txBox="1"/>
          <p:nvPr>
            <p:ph idx="4294967295" type="title"/>
          </p:nvPr>
        </p:nvSpPr>
        <p:spPr>
          <a:xfrm>
            <a:off x="163425" y="1845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Keep playing</a:t>
            </a:r>
            <a:endParaRPr/>
          </a:p>
        </p:txBody>
      </p:sp>
      <p:sp>
        <p:nvSpPr>
          <p:cNvPr id="774" name="Google Shape;774;p35"/>
          <p:cNvSpPr/>
          <p:nvPr/>
        </p:nvSpPr>
        <p:spPr>
          <a:xfrm>
            <a:off x="1326217" y="1410679"/>
            <a:ext cx="1334100" cy="281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5</a:t>
            </a:r>
            <a:r>
              <a:rPr lang="en" sz="1000">
                <a:solidFill>
                  <a:schemeClr val="dk2"/>
                </a:solidFill>
              </a:rPr>
              <a:t> round, 1 deck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5" name="Google Shape;775;p35"/>
          <p:cNvSpPr/>
          <p:nvPr/>
        </p:nvSpPr>
        <p:spPr>
          <a:xfrm>
            <a:off x="961386" y="4489752"/>
            <a:ext cx="2071500" cy="28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Q-table size: </a:t>
            </a:r>
            <a:r>
              <a:rPr lang="en" sz="1000">
                <a:solidFill>
                  <a:schemeClr val="dk2"/>
                </a:solidFill>
              </a:rPr>
              <a:t>15,175,900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6" name="Google Shape;7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625" y="2960302"/>
            <a:ext cx="2006049" cy="16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5"/>
          <p:cNvSpPr/>
          <p:nvPr/>
        </p:nvSpPr>
        <p:spPr>
          <a:xfrm>
            <a:off x="325425" y="870925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</a:t>
            </a:r>
            <a:r>
              <a:rPr lang="en" sz="1000">
                <a:solidFill>
                  <a:schemeClr val="dk2"/>
                </a:solidFill>
              </a:rPr>
              <a:t>players, 1 deck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8" name="Google Shape;778;p35"/>
          <p:cNvSpPr/>
          <p:nvPr/>
        </p:nvSpPr>
        <p:spPr>
          <a:xfrm>
            <a:off x="2826825" y="870913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Train for 8,000,000 rounds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9" name="Google Shape;779;p35"/>
          <p:cNvSpPr/>
          <p:nvPr/>
        </p:nvSpPr>
        <p:spPr>
          <a:xfrm>
            <a:off x="6644848" y="3346618"/>
            <a:ext cx="1691700" cy="830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Action Distribution: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Hit: 66.23%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Stand: 33.77%</a:t>
            </a:r>
            <a:endParaRPr sz="1200"/>
          </a:p>
        </p:txBody>
      </p:sp>
      <p:graphicFrame>
        <p:nvGraphicFramePr>
          <p:cNvPr id="780" name="Google Shape;780;p35"/>
          <p:cNvGraphicFramePr/>
          <p:nvPr/>
        </p:nvGraphicFramePr>
        <p:xfrm>
          <a:off x="4184163" y="128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{7A8F11B3-0DE3-4484-967E-C4FFC51CF28E}</a:tableStyleId>
              </a:tblPr>
              <a:tblGrid>
                <a:gridCol w="1016900"/>
                <a:gridCol w="1016900"/>
                <a:gridCol w="1016900"/>
                <a:gridCol w="1016900"/>
              </a:tblGrid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Strategy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Win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Draw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Loss 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Random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</a:t>
                      </a:r>
                      <a:r>
                        <a:rPr lang="en" sz="1000"/>
                        <a:t>.80%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4.0</a:t>
                      </a: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64.20%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Dealer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39.60%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8.50%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51.90%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Q-learning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36</a:t>
                      </a:r>
                      <a:r>
                        <a:rPr lang="en" sz="1000"/>
                        <a:t>.00%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r>
                        <a:rPr lang="en" sz="1000"/>
                        <a:t>.80%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58.20%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1" name="Google Shape;781;p35"/>
          <p:cNvSpPr/>
          <p:nvPr/>
        </p:nvSpPr>
        <p:spPr>
          <a:xfrm>
            <a:off x="5328225" y="870925"/>
            <a:ext cx="2377200" cy="26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Keep playing for 5 rounds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2" name="Google Shape;7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78" y="1762450"/>
            <a:ext cx="2894595" cy="1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75" y="3050975"/>
            <a:ext cx="2894600" cy="128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6"/>
          <p:cNvSpPr txBox="1"/>
          <p:nvPr>
            <p:ph type="ctrTitle"/>
          </p:nvPr>
        </p:nvSpPr>
        <p:spPr>
          <a:xfrm>
            <a:off x="930325" y="757762"/>
            <a:ext cx="7493100" cy="32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Variation: Other Methods</a:t>
            </a:r>
            <a:endParaRPr/>
          </a:p>
        </p:txBody>
      </p:sp>
      <p:sp>
        <p:nvSpPr>
          <p:cNvPr id="789" name="Google Shape;789;p36"/>
          <p:cNvSpPr txBox="1"/>
          <p:nvPr>
            <p:ph idx="1" type="subTitle"/>
          </p:nvPr>
        </p:nvSpPr>
        <p:spPr>
          <a:xfrm>
            <a:off x="930325" y="3138813"/>
            <a:ext cx="55017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Peng</a:t>
            </a:r>
            <a:endParaRPr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6910031" y="3030799"/>
            <a:ext cx="1512529" cy="1512478"/>
            <a:chOff x="3701450" y="-79350"/>
            <a:chExt cx="921375" cy="921400"/>
          </a:xfrm>
        </p:grpSpPr>
        <p:sp>
          <p:nvSpPr>
            <p:cNvPr id="791" name="Google Shape;791;p36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161775" y="381700"/>
              <a:ext cx="461050" cy="230175"/>
            </a:xfrm>
            <a:custGeom>
              <a:rect b="b" l="l" r="r" t="t"/>
              <a:pathLst>
                <a:path extrusionOk="0" h="9207" w="18442">
                  <a:moveTo>
                    <a:pt x="0" y="0"/>
                  </a:moveTo>
                  <a:lnTo>
                    <a:pt x="15959" y="9207"/>
                  </a:lnTo>
                  <a:cubicBezTo>
                    <a:pt x="17521" y="6473"/>
                    <a:pt x="18442" y="3348"/>
                    <a:pt x="18442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4161775" y="381700"/>
              <a:ext cx="398975" cy="398275"/>
            </a:xfrm>
            <a:custGeom>
              <a:rect b="b" l="l" r="r" t="t"/>
              <a:pathLst>
                <a:path extrusionOk="0" h="15931" w="15959">
                  <a:moveTo>
                    <a:pt x="0" y="0"/>
                  </a:moveTo>
                  <a:lnTo>
                    <a:pt x="9235" y="15930"/>
                  </a:lnTo>
                  <a:cubicBezTo>
                    <a:pt x="12025" y="14312"/>
                    <a:pt x="14341" y="11997"/>
                    <a:pt x="15959" y="92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3763525" y="381700"/>
              <a:ext cx="398275" cy="398275"/>
            </a:xfrm>
            <a:custGeom>
              <a:rect b="b" l="l" r="r" t="t"/>
              <a:pathLst>
                <a:path extrusionOk="0" h="15931" w="15931">
                  <a:moveTo>
                    <a:pt x="15930" y="0"/>
                  </a:moveTo>
                  <a:lnTo>
                    <a:pt x="0" y="9207"/>
                  </a:lnTo>
                  <a:cubicBezTo>
                    <a:pt x="1618" y="11997"/>
                    <a:pt x="3934" y="14312"/>
                    <a:pt x="6724" y="15930"/>
                  </a:cubicBezTo>
                  <a:lnTo>
                    <a:pt x="15930" y="0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3701450" y="381700"/>
              <a:ext cx="460350" cy="230175"/>
            </a:xfrm>
            <a:custGeom>
              <a:rect b="b" l="l" r="r" t="t"/>
              <a:pathLst>
                <a:path extrusionOk="0" h="9207" w="18414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18413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3701450" y="150825"/>
              <a:ext cx="460350" cy="230900"/>
            </a:xfrm>
            <a:custGeom>
              <a:rect b="b" l="l" r="r" t="t"/>
              <a:pathLst>
                <a:path extrusionOk="0" h="9236" w="18414">
                  <a:moveTo>
                    <a:pt x="2483" y="1"/>
                  </a:moveTo>
                  <a:cubicBezTo>
                    <a:pt x="921" y="2735"/>
                    <a:pt x="0" y="5859"/>
                    <a:pt x="0" y="9235"/>
                  </a:cubicBezTo>
                  <a:lnTo>
                    <a:pt x="18413" y="923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4161775" y="381700"/>
              <a:ext cx="230900" cy="460350"/>
            </a:xfrm>
            <a:custGeom>
              <a:rect b="b" l="l" r="r" t="t"/>
              <a:pathLst>
                <a:path extrusionOk="0" h="18414" w="9236">
                  <a:moveTo>
                    <a:pt x="0" y="0"/>
                  </a:moveTo>
                  <a:lnTo>
                    <a:pt x="0" y="18414"/>
                  </a:lnTo>
                  <a:cubicBezTo>
                    <a:pt x="3376" y="18414"/>
                    <a:pt x="6501" y="17493"/>
                    <a:pt x="9235" y="159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3931600" y="381700"/>
              <a:ext cx="230200" cy="460350"/>
            </a:xfrm>
            <a:custGeom>
              <a:rect b="b" l="l" r="r" t="t"/>
              <a:pathLst>
                <a:path extrusionOk="0" h="18414" w="9208">
                  <a:moveTo>
                    <a:pt x="9207" y="0"/>
                  </a:moveTo>
                  <a:lnTo>
                    <a:pt x="1" y="15930"/>
                  </a:lnTo>
                  <a:cubicBezTo>
                    <a:pt x="2735" y="17493"/>
                    <a:pt x="5860" y="18414"/>
                    <a:pt x="9207" y="1841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3931600" y="-79350"/>
              <a:ext cx="230200" cy="461075"/>
            </a:xfrm>
            <a:custGeom>
              <a:rect b="b" l="l" r="r" t="t"/>
              <a:pathLst>
                <a:path extrusionOk="0" h="18443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9207" y="18442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4161775" y="-79350"/>
              <a:ext cx="230900" cy="461075"/>
            </a:xfrm>
            <a:custGeom>
              <a:rect b="b" l="l" r="r" t="t"/>
              <a:pathLst>
                <a:path extrusionOk="0" h="18443" w="9236">
                  <a:moveTo>
                    <a:pt x="0" y="1"/>
                  </a:moveTo>
                  <a:lnTo>
                    <a:pt x="0" y="18442"/>
                  </a:lnTo>
                  <a:lnTo>
                    <a:pt x="9235" y="2484"/>
                  </a:lnTo>
                  <a:cubicBezTo>
                    <a:pt x="6501" y="921"/>
                    <a:pt x="337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3763525" y="-17275"/>
              <a:ext cx="398275" cy="399000"/>
            </a:xfrm>
            <a:custGeom>
              <a:rect b="b" l="l" r="r" t="t"/>
              <a:pathLst>
                <a:path extrusionOk="0" h="15960" w="15931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15930" y="15959"/>
                  </a:lnTo>
                  <a:lnTo>
                    <a:pt x="15930" y="15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4161775" y="-17275"/>
              <a:ext cx="398975" cy="399000"/>
            </a:xfrm>
            <a:custGeom>
              <a:rect b="b" l="l" r="r" t="t"/>
              <a:pathLst>
                <a:path extrusionOk="0" h="15960" w="15959">
                  <a:moveTo>
                    <a:pt x="9235" y="1"/>
                  </a:moveTo>
                  <a:lnTo>
                    <a:pt x="0" y="15959"/>
                  </a:lnTo>
                  <a:lnTo>
                    <a:pt x="0" y="15959"/>
                  </a:lnTo>
                  <a:lnTo>
                    <a:pt x="15959" y="6725"/>
                  </a:lnTo>
                  <a:cubicBezTo>
                    <a:pt x="14341" y="3935"/>
                    <a:pt x="12025" y="1619"/>
                    <a:pt x="9235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4161775" y="150825"/>
              <a:ext cx="461050" cy="230900"/>
            </a:xfrm>
            <a:custGeom>
              <a:rect b="b" l="l" r="r" t="t"/>
              <a:pathLst>
                <a:path extrusionOk="0" h="9236" w="18442">
                  <a:moveTo>
                    <a:pt x="15959" y="1"/>
                  </a:moveTo>
                  <a:lnTo>
                    <a:pt x="0" y="9235"/>
                  </a:lnTo>
                  <a:lnTo>
                    <a:pt x="18442" y="9235"/>
                  </a:lnTo>
                  <a:cubicBezTo>
                    <a:pt x="18442" y="5859"/>
                    <a:pt x="17521" y="2735"/>
                    <a:pt x="1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3820700" y="39925"/>
              <a:ext cx="682850" cy="682850"/>
            </a:xfrm>
            <a:custGeom>
              <a:rect b="b" l="l" r="r" t="t"/>
              <a:pathLst>
                <a:path extrusionOk="0" h="27314" w="27314">
                  <a:moveTo>
                    <a:pt x="13643" y="1"/>
                  </a:moveTo>
                  <a:cubicBezTo>
                    <a:pt x="6111" y="1"/>
                    <a:pt x="1" y="6110"/>
                    <a:pt x="1" y="13671"/>
                  </a:cubicBezTo>
                  <a:cubicBezTo>
                    <a:pt x="1" y="21204"/>
                    <a:pt x="6111" y="27314"/>
                    <a:pt x="13643" y="27314"/>
                  </a:cubicBezTo>
                  <a:cubicBezTo>
                    <a:pt x="21204" y="27314"/>
                    <a:pt x="27314" y="21204"/>
                    <a:pt x="27314" y="13671"/>
                  </a:cubicBezTo>
                  <a:cubicBezTo>
                    <a:pt x="27314" y="6110"/>
                    <a:pt x="21204" y="1"/>
                    <a:pt x="13643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4108075" y="511325"/>
              <a:ext cx="108125" cy="84525"/>
            </a:xfrm>
            <a:custGeom>
              <a:rect b="b" l="l" r="r" t="t"/>
              <a:pathLst>
                <a:path extrusionOk="0" h="3381" w="4325">
                  <a:moveTo>
                    <a:pt x="3075" y="0"/>
                  </a:moveTo>
                  <a:cubicBezTo>
                    <a:pt x="2457" y="0"/>
                    <a:pt x="2228" y="455"/>
                    <a:pt x="2148" y="534"/>
                  </a:cubicBezTo>
                  <a:cubicBezTo>
                    <a:pt x="2099" y="460"/>
                    <a:pt x="1762" y="10"/>
                    <a:pt x="1177" y="10"/>
                  </a:cubicBezTo>
                  <a:cubicBezTo>
                    <a:pt x="1105" y="10"/>
                    <a:pt x="1029" y="17"/>
                    <a:pt x="949" y="32"/>
                  </a:cubicBezTo>
                  <a:cubicBezTo>
                    <a:pt x="586" y="116"/>
                    <a:pt x="279" y="451"/>
                    <a:pt x="196" y="1009"/>
                  </a:cubicBezTo>
                  <a:cubicBezTo>
                    <a:pt x="0" y="2153"/>
                    <a:pt x="1563" y="2906"/>
                    <a:pt x="2148" y="3380"/>
                  </a:cubicBezTo>
                  <a:cubicBezTo>
                    <a:pt x="2762" y="2906"/>
                    <a:pt x="4325" y="2153"/>
                    <a:pt x="4129" y="1009"/>
                  </a:cubicBezTo>
                  <a:cubicBezTo>
                    <a:pt x="4046" y="339"/>
                    <a:pt x="3627" y="60"/>
                    <a:pt x="3181" y="4"/>
                  </a:cubicBezTo>
                  <a:cubicBezTo>
                    <a:pt x="3144" y="1"/>
                    <a:pt x="3109" y="0"/>
                    <a:pt x="3075" y="0"/>
                  </a:cubicBez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3954625" y="293100"/>
              <a:ext cx="117900" cy="175100"/>
            </a:xfrm>
            <a:custGeom>
              <a:rect b="b" l="l" r="r" t="t"/>
              <a:pathLst>
                <a:path extrusionOk="0" h="7004" w="4716">
                  <a:moveTo>
                    <a:pt x="224" y="1"/>
                  </a:moveTo>
                  <a:lnTo>
                    <a:pt x="28" y="4297"/>
                  </a:lnTo>
                  <a:lnTo>
                    <a:pt x="1284" y="4297"/>
                  </a:lnTo>
                  <a:cubicBezTo>
                    <a:pt x="1284" y="3907"/>
                    <a:pt x="1507" y="3739"/>
                    <a:pt x="1842" y="3739"/>
                  </a:cubicBezTo>
                  <a:lnTo>
                    <a:pt x="2735" y="3739"/>
                  </a:lnTo>
                  <a:cubicBezTo>
                    <a:pt x="3320" y="3739"/>
                    <a:pt x="3376" y="4102"/>
                    <a:pt x="3376" y="4409"/>
                  </a:cubicBezTo>
                  <a:lnTo>
                    <a:pt x="3376" y="5051"/>
                  </a:lnTo>
                  <a:cubicBezTo>
                    <a:pt x="3376" y="5358"/>
                    <a:pt x="3293" y="5720"/>
                    <a:pt x="2679" y="5720"/>
                  </a:cubicBezTo>
                  <a:lnTo>
                    <a:pt x="0" y="5720"/>
                  </a:lnTo>
                  <a:lnTo>
                    <a:pt x="0" y="6780"/>
                  </a:lnTo>
                  <a:cubicBezTo>
                    <a:pt x="1284" y="7004"/>
                    <a:pt x="1758" y="7004"/>
                    <a:pt x="2958" y="7004"/>
                  </a:cubicBezTo>
                  <a:cubicBezTo>
                    <a:pt x="3711" y="7004"/>
                    <a:pt x="4715" y="6585"/>
                    <a:pt x="4715" y="5274"/>
                  </a:cubicBezTo>
                  <a:lnTo>
                    <a:pt x="4715" y="4297"/>
                  </a:lnTo>
                  <a:cubicBezTo>
                    <a:pt x="4715" y="3349"/>
                    <a:pt x="4241" y="2623"/>
                    <a:pt x="3125" y="2568"/>
                  </a:cubicBezTo>
                  <a:cubicBezTo>
                    <a:pt x="2995" y="2568"/>
                    <a:pt x="2741" y="2555"/>
                    <a:pt x="2478" y="2555"/>
                  </a:cubicBezTo>
                  <a:cubicBezTo>
                    <a:pt x="2347" y="2555"/>
                    <a:pt x="2214" y="2558"/>
                    <a:pt x="2093" y="2568"/>
                  </a:cubicBezTo>
                  <a:cubicBezTo>
                    <a:pt x="1898" y="2596"/>
                    <a:pt x="1619" y="2651"/>
                    <a:pt x="1423" y="2791"/>
                  </a:cubicBezTo>
                  <a:lnTo>
                    <a:pt x="1507" y="1228"/>
                  </a:lnTo>
                  <a:lnTo>
                    <a:pt x="4464" y="1228"/>
                  </a:lnTo>
                  <a:lnTo>
                    <a:pt x="4464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3701450" y="150825"/>
              <a:ext cx="170200" cy="587300"/>
            </a:xfrm>
            <a:custGeom>
              <a:rect b="b" l="l" r="r" t="t"/>
              <a:pathLst>
                <a:path extrusionOk="0" h="23492" w="6808">
                  <a:moveTo>
                    <a:pt x="6807" y="23492"/>
                  </a:moveTo>
                  <a:cubicBezTo>
                    <a:pt x="5078" y="22097"/>
                    <a:pt x="3599" y="20367"/>
                    <a:pt x="2483" y="18442"/>
                  </a:cubicBezTo>
                  <a:cubicBezTo>
                    <a:pt x="921" y="15708"/>
                    <a:pt x="0" y="12583"/>
                    <a:pt x="0" y="9235"/>
                  </a:cubicBezTo>
                  <a:lnTo>
                    <a:pt x="0" y="9235"/>
                  </a:lnTo>
                  <a:cubicBezTo>
                    <a:pt x="0" y="12583"/>
                    <a:pt x="921" y="15708"/>
                    <a:pt x="2483" y="18442"/>
                  </a:cubicBezTo>
                  <a:lnTo>
                    <a:pt x="2483" y="18442"/>
                  </a:lnTo>
                  <a:cubicBezTo>
                    <a:pt x="3599" y="20367"/>
                    <a:pt x="5078" y="22097"/>
                    <a:pt x="6807" y="23492"/>
                  </a:cubicBezTo>
                  <a:lnTo>
                    <a:pt x="6807" y="23492"/>
                  </a:lnTo>
                  <a:close/>
                  <a:moveTo>
                    <a:pt x="0" y="9151"/>
                  </a:moveTo>
                  <a:cubicBezTo>
                    <a:pt x="28" y="5804"/>
                    <a:pt x="921" y="2707"/>
                    <a:pt x="2483" y="1"/>
                  </a:cubicBezTo>
                  <a:cubicBezTo>
                    <a:pt x="921" y="2707"/>
                    <a:pt x="28" y="5804"/>
                    <a:pt x="0" y="9151"/>
                  </a:cubicBezTo>
                  <a:close/>
                </a:path>
              </a:pathLst>
            </a:custGeom>
            <a:solidFill>
              <a:srgbClr val="69C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3763525" y="5518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4101" y="0"/>
                  </a:moveTo>
                  <a:lnTo>
                    <a:pt x="0" y="2400"/>
                  </a:lnTo>
                  <a:cubicBezTo>
                    <a:pt x="1116" y="4325"/>
                    <a:pt x="2595" y="6055"/>
                    <a:pt x="4324" y="7450"/>
                  </a:cubicBezTo>
                  <a:cubicBezTo>
                    <a:pt x="5078" y="8091"/>
                    <a:pt x="5887" y="8649"/>
                    <a:pt x="6724" y="9123"/>
                  </a:cubicBezTo>
                  <a:lnTo>
                    <a:pt x="9123" y="5022"/>
                  </a:lnTo>
                  <a:cubicBezTo>
                    <a:pt x="7031" y="3823"/>
                    <a:pt x="5301" y="2093"/>
                    <a:pt x="4101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3701450" y="381700"/>
              <a:ext cx="164625" cy="230175"/>
            </a:xfrm>
            <a:custGeom>
              <a:rect b="b" l="l" r="r" t="t"/>
              <a:pathLst>
                <a:path extrusionOk="0" h="9207" w="6585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6584" y="6807"/>
                  </a:lnTo>
                  <a:cubicBezTo>
                    <a:pt x="5412" y="4799"/>
                    <a:pt x="4771" y="2483"/>
                    <a:pt x="4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3701450" y="150825"/>
              <a:ext cx="164625" cy="230900"/>
            </a:xfrm>
            <a:custGeom>
              <a:rect b="b" l="l" r="r" t="t"/>
              <a:pathLst>
                <a:path extrusionOk="0" h="9236" w="6585">
                  <a:moveTo>
                    <a:pt x="2483" y="1"/>
                  </a:moveTo>
                  <a:cubicBezTo>
                    <a:pt x="921" y="2707"/>
                    <a:pt x="28" y="5804"/>
                    <a:pt x="0" y="9151"/>
                  </a:cubicBezTo>
                  <a:cubicBezTo>
                    <a:pt x="0" y="9179"/>
                    <a:pt x="0" y="9207"/>
                    <a:pt x="0" y="9235"/>
                  </a:cubicBezTo>
                  <a:lnTo>
                    <a:pt x="4771" y="9235"/>
                  </a:lnTo>
                  <a:cubicBezTo>
                    <a:pt x="4771" y="6724"/>
                    <a:pt x="5412" y="4409"/>
                    <a:pt x="6584" y="2400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3931600" y="677425"/>
              <a:ext cx="230200" cy="164625"/>
            </a:xfrm>
            <a:custGeom>
              <a:rect b="b" l="l" r="r" t="t"/>
              <a:pathLst>
                <a:path extrusionOk="0" h="6585" w="9208">
                  <a:moveTo>
                    <a:pt x="2400" y="0"/>
                  </a:moveTo>
                  <a:lnTo>
                    <a:pt x="1" y="4101"/>
                  </a:lnTo>
                  <a:cubicBezTo>
                    <a:pt x="2651" y="5636"/>
                    <a:pt x="5664" y="6529"/>
                    <a:pt x="8901" y="6585"/>
                  </a:cubicBezTo>
                  <a:lnTo>
                    <a:pt x="9207" y="6585"/>
                  </a:lnTo>
                  <a:lnTo>
                    <a:pt x="9207" y="1814"/>
                  </a:lnTo>
                  <a:cubicBezTo>
                    <a:pt x="6724" y="1814"/>
                    <a:pt x="4409" y="1172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3931600" y="-79350"/>
              <a:ext cx="230200" cy="164650"/>
            </a:xfrm>
            <a:custGeom>
              <a:rect b="b" l="l" r="r" t="t"/>
              <a:pathLst>
                <a:path extrusionOk="0" h="6586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2400" y="6585"/>
                  </a:lnTo>
                  <a:cubicBezTo>
                    <a:pt x="4409" y="5413"/>
                    <a:pt x="6724" y="4772"/>
                    <a:pt x="9207" y="4772"/>
                  </a:cubicBezTo>
                  <a:lnTo>
                    <a:pt x="9207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3763525" y="-172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4101" y="9124"/>
                  </a:lnTo>
                  <a:cubicBezTo>
                    <a:pt x="5301" y="7031"/>
                    <a:pt x="7031" y="5302"/>
                    <a:pt x="9123" y="4102"/>
                  </a:cubicBezTo>
                  <a:lnTo>
                    <a:pt x="67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820700" y="39925"/>
              <a:ext cx="341100" cy="682850"/>
            </a:xfrm>
            <a:custGeom>
              <a:rect b="b" l="l" r="r" t="t"/>
              <a:pathLst>
                <a:path extrusionOk="0" h="27314" w="13644">
                  <a:moveTo>
                    <a:pt x="13643" y="1"/>
                  </a:moveTo>
                  <a:cubicBezTo>
                    <a:pt x="11160" y="1"/>
                    <a:pt x="8845" y="642"/>
                    <a:pt x="6836" y="1814"/>
                  </a:cubicBezTo>
                  <a:cubicBezTo>
                    <a:pt x="4744" y="3014"/>
                    <a:pt x="3014" y="4743"/>
                    <a:pt x="1814" y="6836"/>
                  </a:cubicBezTo>
                  <a:cubicBezTo>
                    <a:pt x="642" y="8845"/>
                    <a:pt x="1" y="11160"/>
                    <a:pt x="1" y="13671"/>
                  </a:cubicBezTo>
                  <a:cubicBezTo>
                    <a:pt x="1" y="16154"/>
                    <a:pt x="642" y="18470"/>
                    <a:pt x="1814" y="20478"/>
                  </a:cubicBezTo>
                  <a:cubicBezTo>
                    <a:pt x="3014" y="22571"/>
                    <a:pt x="4744" y="24301"/>
                    <a:pt x="6836" y="25500"/>
                  </a:cubicBezTo>
                  <a:cubicBezTo>
                    <a:pt x="8845" y="26672"/>
                    <a:pt x="11160" y="27314"/>
                    <a:pt x="13643" y="27314"/>
                  </a:cubicBezTo>
                  <a:lnTo>
                    <a:pt x="13643" y="25528"/>
                  </a:lnTo>
                  <a:cubicBezTo>
                    <a:pt x="7087" y="25528"/>
                    <a:pt x="1786" y="20227"/>
                    <a:pt x="1786" y="13671"/>
                  </a:cubicBezTo>
                  <a:cubicBezTo>
                    <a:pt x="1786" y="7087"/>
                    <a:pt x="7087" y="1786"/>
                    <a:pt x="13643" y="1786"/>
                  </a:cubicBezTo>
                  <a:lnTo>
                    <a:pt x="1364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865350" y="84575"/>
              <a:ext cx="593575" cy="593575"/>
            </a:xfrm>
            <a:custGeom>
              <a:rect b="b" l="l" r="r" t="t"/>
              <a:pathLst>
                <a:path extrusionOk="0" h="23743" w="23743">
                  <a:moveTo>
                    <a:pt x="11857" y="0"/>
                  </a:moveTo>
                  <a:cubicBezTo>
                    <a:pt x="5301" y="0"/>
                    <a:pt x="0" y="5301"/>
                    <a:pt x="0" y="11885"/>
                  </a:cubicBezTo>
                  <a:cubicBezTo>
                    <a:pt x="0" y="18441"/>
                    <a:pt x="5301" y="23742"/>
                    <a:pt x="11857" y="23742"/>
                  </a:cubicBezTo>
                  <a:cubicBezTo>
                    <a:pt x="18442" y="23742"/>
                    <a:pt x="23742" y="18441"/>
                    <a:pt x="23742" y="11885"/>
                  </a:cubicBezTo>
                  <a:cubicBezTo>
                    <a:pt x="23742" y="5301"/>
                    <a:pt x="18442" y="0"/>
                    <a:pt x="1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36"/>
          <p:cNvGrpSpPr/>
          <p:nvPr/>
        </p:nvGrpSpPr>
        <p:grpSpPr>
          <a:xfrm>
            <a:off x="7329890" y="3451075"/>
            <a:ext cx="672071" cy="672034"/>
            <a:chOff x="7151422" y="1328493"/>
            <a:chExt cx="484795" cy="484768"/>
          </a:xfrm>
        </p:grpSpPr>
        <p:sp>
          <p:nvSpPr>
            <p:cNvPr id="819" name="Google Shape;819;p36"/>
            <p:cNvSpPr/>
            <p:nvPr/>
          </p:nvSpPr>
          <p:spPr>
            <a:xfrm>
              <a:off x="7306135" y="1417890"/>
              <a:ext cx="175370" cy="112374"/>
            </a:xfrm>
            <a:custGeom>
              <a:rect b="b" l="l" r="r" t="t"/>
              <a:pathLst>
                <a:path extrusionOk="0" h="4167" w="6503">
                  <a:moveTo>
                    <a:pt x="1806" y="0"/>
                  </a:moveTo>
                  <a:lnTo>
                    <a:pt x="1" y="4167"/>
                  </a:lnTo>
                  <a:lnTo>
                    <a:pt x="6502" y="4167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7161967" y="1558633"/>
              <a:ext cx="188260" cy="164906"/>
            </a:xfrm>
            <a:custGeom>
              <a:rect b="b" l="l" r="r" t="t"/>
              <a:pathLst>
                <a:path extrusionOk="0" h="6115" w="6981">
                  <a:moveTo>
                    <a:pt x="0" y="1"/>
                  </a:moveTo>
                  <a:lnTo>
                    <a:pt x="6980" y="6114"/>
                  </a:lnTo>
                  <a:lnTo>
                    <a:pt x="6980" y="611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7306647" y="1558633"/>
              <a:ext cx="174372" cy="192116"/>
            </a:xfrm>
            <a:custGeom>
              <a:rect b="b" l="l" r="r" t="t"/>
              <a:pathLst>
                <a:path extrusionOk="0" h="7124" w="6466">
                  <a:moveTo>
                    <a:pt x="1" y="1"/>
                  </a:moveTo>
                  <a:lnTo>
                    <a:pt x="3232" y="7124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7437413" y="1558633"/>
              <a:ext cx="188287" cy="164906"/>
            </a:xfrm>
            <a:custGeom>
              <a:rect b="b" l="l" r="r" t="t"/>
              <a:pathLst>
                <a:path extrusionOk="0" h="6115" w="6982">
                  <a:moveTo>
                    <a:pt x="2780" y="1"/>
                  </a:moveTo>
                  <a:lnTo>
                    <a:pt x="1" y="6114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7463760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0" y="0"/>
                  </a:moveTo>
                  <a:lnTo>
                    <a:pt x="1805" y="4167"/>
                  </a:lnTo>
                  <a:lnTo>
                    <a:pt x="6376" y="4167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7151908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2507" y="0"/>
                  </a:moveTo>
                  <a:lnTo>
                    <a:pt x="1" y="4167"/>
                  </a:lnTo>
                  <a:lnTo>
                    <a:pt x="4572" y="416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7379594" y="1328493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7431102" y="1335100"/>
              <a:ext cx="60138" cy="60138"/>
            </a:xfrm>
            <a:custGeom>
              <a:rect b="b" l="l" r="r" t="t"/>
              <a:pathLst>
                <a:path extrusionOk="0" h="2230" w="2230">
                  <a:moveTo>
                    <a:pt x="1486" y="0"/>
                  </a:moveTo>
                  <a:lnTo>
                    <a:pt x="1" y="1485"/>
                  </a:lnTo>
                  <a:lnTo>
                    <a:pt x="744" y="2230"/>
                  </a:lnTo>
                  <a:lnTo>
                    <a:pt x="2229" y="744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7296346" y="1335046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4" y="1"/>
                  </a:moveTo>
                  <a:lnTo>
                    <a:pt x="0" y="745"/>
                  </a:lnTo>
                  <a:lnTo>
                    <a:pt x="1486" y="2232"/>
                  </a:lnTo>
                  <a:lnTo>
                    <a:pt x="2231" y="1487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7535898" y="1713049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6" y="0"/>
                  </a:moveTo>
                  <a:lnTo>
                    <a:pt x="0" y="746"/>
                  </a:lnTo>
                  <a:lnTo>
                    <a:pt x="1488" y="2231"/>
                  </a:lnTo>
                  <a:lnTo>
                    <a:pt x="2231" y="1487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7498332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7579531" y="1675403"/>
              <a:ext cx="56686" cy="28424"/>
            </a:xfrm>
            <a:custGeom>
              <a:rect b="b" l="l" r="r" t="t"/>
              <a:pathLst>
                <a:path extrusionOk="0" h="1054" w="2102">
                  <a:moveTo>
                    <a:pt x="0" y="1"/>
                  </a:moveTo>
                  <a:lnTo>
                    <a:pt x="0" y="1054"/>
                  </a:lnTo>
                  <a:lnTo>
                    <a:pt x="2101" y="1054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7191415" y="1712995"/>
              <a:ext cx="60164" cy="60191"/>
            </a:xfrm>
            <a:custGeom>
              <a:rect b="b" l="l" r="r" t="t"/>
              <a:pathLst>
                <a:path extrusionOk="0" h="2232" w="2231">
                  <a:moveTo>
                    <a:pt x="1486" y="1"/>
                  </a:moveTo>
                  <a:lnTo>
                    <a:pt x="1" y="1487"/>
                  </a:lnTo>
                  <a:lnTo>
                    <a:pt x="745" y="2232"/>
                  </a:lnTo>
                  <a:lnTo>
                    <a:pt x="2231" y="745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7260856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7151422" y="1675403"/>
              <a:ext cx="56713" cy="28424"/>
            </a:xfrm>
            <a:custGeom>
              <a:rect b="b" l="l" r="r" t="t"/>
              <a:pathLst>
                <a:path extrusionOk="0" h="1054" w="2103">
                  <a:moveTo>
                    <a:pt x="1" y="1"/>
                  </a:moveTo>
                  <a:lnTo>
                    <a:pt x="1" y="1054"/>
                  </a:lnTo>
                  <a:lnTo>
                    <a:pt x="2103" y="1054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6"/>
          <p:cNvGrpSpPr/>
          <p:nvPr/>
        </p:nvGrpSpPr>
        <p:grpSpPr>
          <a:xfrm>
            <a:off x="538551" y="757754"/>
            <a:ext cx="1150058" cy="1092200"/>
            <a:chOff x="1451475" y="3060950"/>
            <a:chExt cx="890000" cy="845225"/>
          </a:xfrm>
        </p:grpSpPr>
        <p:sp>
          <p:nvSpPr>
            <p:cNvPr id="835" name="Google Shape;835;p36"/>
            <p:cNvSpPr/>
            <p:nvPr/>
          </p:nvSpPr>
          <p:spPr>
            <a:xfrm>
              <a:off x="1451475" y="3443175"/>
              <a:ext cx="470825" cy="463000"/>
            </a:xfrm>
            <a:custGeom>
              <a:rect b="b" l="l" r="r" t="t"/>
              <a:pathLst>
                <a:path extrusionOk="0" h="18520" w="18833">
                  <a:moveTo>
                    <a:pt x="18184" y="1"/>
                  </a:moveTo>
                  <a:cubicBezTo>
                    <a:pt x="18051" y="1"/>
                    <a:pt x="17916" y="43"/>
                    <a:pt x="17800" y="134"/>
                  </a:cubicBezTo>
                  <a:cubicBezTo>
                    <a:pt x="17158" y="692"/>
                    <a:pt x="1618" y="13860"/>
                    <a:pt x="921" y="14558"/>
                  </a:cubicBezTo>
                  <a:cubicBezTo>
                    <a:pt x="0" y="15450"/>
                    <a:pt x="0" y="16929"/>
                    <a:pt x="921" y="17850"/>
                  </a:cubicBezTo>
                  <a:cubicBezTo>
                    <a:pt x="1367" y="18296"/>
                    <a:pt x="1953" y="18519"/>
                    <a:pt x="2567" y="18519"/>
                  </a:cubicBezTo>
                  <a:cubicBezTo>
                    <a:pt x="3181" y="18519"/>
                    <a:pt x="3767" y="18296"/>
                    <a:pt x="4213" y="17850"/>
                  </a:cubicBezTo>
                  <a:cubicBezTo>
                    <a:pt x="4910" y="17152"/>
                    <a:pt x="18079" y="1612"/>
                    <a:pt x="18637" y="971"/>
                  </a:cubicBezTo>
                  <a:cubicBezTo>
                    <a:pt x="18832" y="720"/>
                    <a:pt x="18804" y="385"/>
                    <a:pt x="18609" y="162"/>
                  </a:cubicBezTo>
                  <a:cubicBezTo>
                    <a:pt x="18489" y="57"/>
                    <a:pt x="18338" y="1"/>
                    <a:pt x="18184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1906225" y="3061275"/>
              <a:ext cx="196700" cy="359450"/>
            </a:xfrm>
            <a:custGeom>
              <a:rect b="b" l="l" r="r" t="t"/>
              <a:pathLst>
                <a:path extrusionOk="0" h="14378" w="7868">
                  <a:moveTo>
                    <a:pt x="3812" y="1"/>
                  </a:moveTo>
                  <a:cubicBezTo>
                    <a:pt x="1887" y="1"/>
                    <a:pt x="0" y="1295"/>
                    <a:pt x="0" y="4027"/>
                  </a:cubicBezTo>
                  <a:lnTo>
                    <a:pt x="0" y="14378"/>
                  </a:lnTo>
                  <a:cubicBezTo>
                    <a:pt x="1395" y="14350"/>
                    <a:pt x="7868" y="9216"/>
                    <a:pt x="7868" y="4055"/>
                  </a:cubicBezTo>
                  <a:cubicBezTo>
                    <a:pt x="7868" y="1407"/>
                    <a:pt x="5819" y="1"/>
                    <a:pt x="3812" y="1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1708850" y="3060950"/>
              <a:ext cx="197400" cy="359775"/>
            </a:xfrm>
            <a:custGeom>
              <a:rect b="b" l="l" r="r" t="t"/>
              <a:pathLst>
                <a:path extrusionOk="0" h="14391" w="7896">
                  <a:moveTo>
                    <a:pt x="4069" y="0"/>
                  </a:moveTo>
                  <a:cubicBezTo>
                    <a:pt x="2067" y="0"/>
                    <a:pt x="28" y="1398"/>
                    <a:pt x="28" y="4040"/>
                  </a:cubicBezTo>
                  <a:cubicBezTo>
                    <a:pt x="0" y="9229"/>
                    <a:pt x="6473" y="14391"/>
                    <a:pt x="7868" y="14391"/>
                  </a:cubicBezTo>
                  <a:lnTo>
                    <a:pt x="7895" y="14391"/>
                  </a:lnTo>
                  <a:lnTo>
                    <a:pt x="7895" y="4040"/>
                  </a:lnTo>
                  <a:cubicBezTo>
                    <a:pt x="7895" y="1301"/>
                    <a:pt x="5999" y="0"/>
                    <a:pt x="4069" y="0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1470300" y="3260975"/>
              <a:ext cx="398975" cy="196725"/>
            </a:xfrm>
            <a:custGeom>
              <a:rect b="b" l="l" r="r" t="t"/>
              <a:pathLst>
                <a:path extrusionOk="0" h="7869" w="15959">
                  <a:moveTo>
                    <a:pt x="5608" y="1"/>
                  </a:moveTo>
                  <a:cubicBezTo>
                    <a:pt x="419" y="1"/>
                    <a:pt x="1" y="7840"/>
                    <a:pt x="5580" y="7868"/>
                  </a:cubicBezTo>
                  <a:lnTo>
                    <a:pt x="15959" y="7868"/>
                  </a:lnTo>
                  <a:cubicBezTo>
                    <a:pt x="15931" y="6473"/>
                    <a:pt x="10797" y="1"/>
                    <a:pt x="5608" y="1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470300" y="3457675"/>
              <a:ext cx="398975" cy="196700"/>
            </a:xfrm>
            <a:custGeom>
              <a:rect b="b" l="l" r="r" t="t"/>
              <a:pathLst>
                <a:path extrusionOk="0" h="7868" w="15959">
                  <a:moveTo>
                    <a:pt x="5608" y="0"/>
                  </a:moveTo>
                  <a:cubicBezTo>
                    <a:pt x="1" y="0"/>
                    <a:pt x="419" y="7868"/>
                    <a:pt x="5608" y="7868"/>
                  </a:cubicBezTo>
                  <a:cubicBezTo>
                    <a:pt x="10797" y="7868"/>
                    <a:pt x="15959" y="1423"/>
                    <a:pt x="15959" y="0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09525" y="3494625"/>
              <a:ext cx="196725" cy="359900"/>
            </a:xfrm>
            <a:custGeom>
              <a:rect b="b" l="l" r="r" t="t"/>
              <a:pathLst>
                <a:path extrusionOk="0" h="14396" w="7869">
                  <a:moveTo>
                    <a:pt x="7868" y="1"/>
                  </a:moveTo>
                  <a:cubicBezTo>
                    <a:pt x="6474" y="29"/>
                    <a:pt x="1" y="5162"/>
                    <a:pt x="1" y="10351"/>
                  </a:cubicBezTo>
                  <a:cubicBezTo>
                    <a:pt x="1" y="12989"/>
                    <a:pt x="2048" y="14395"/>
                    <a:pt x="4054" y="14395"/>
                  </a:cubicBezTo>
                  <a:cubicBezTo>
                    <a:pt x="5973" y="14395"/>
                    <a:pt x="7855" y="13108"/>
                    <a:pt x="7868" y="10379"/>
                  </a:cubicBezTo>
                  <a:lnTo>
                    <a:pt x="7868" y="1"/>
                  </a:ln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906225" y="3494625"/>
              <a:ext cx="196700" cy="360050"/>
            </a:xfrm>
            <a:custGeom>
              <a:rect b="b" l="l" r="r" t="t"/>
              <a:pathLst>
                <a:path extrusionOk="0" h="14402" w="7868">
                  <a:moveTo>
                    <a:pt x="0" y="1"/>
                  </a:moveTo>
                  <a:lnTo>
                    <a:pt x="0" y="10351"/>
                  </a:lnTo>
                  <a:cubicBezTo>
                    <a:pt x="0" y="13101"/>
                    <a:pt x="1892" y="14402"/>
                    <a:pt x="3820" y="14402"/>
                  </a:cubicBezTo>
                  <a:cubicBezTo>
                    <a:pt x="5824" y="14402"/>
                    <a:pt x="7868" y="12996"/>
                    <a:pt x="7868" y="10351"/>
                  </a:cubicBezTo>
                  <a:cubicBezTo>
                    <a:pt x="7868" y="5162"/>
                    <a:pt x="1423" y="1"/>
                    <a:pt x="0" y="1"/>
                  </a:cubicBez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943200" y="3457675"/>
              <a:ext cx="398275" cy="196700"/>
            </a:xfrm>
            <a:custGeom>
              <a:rect b="b" l="l" r="r" t="t"/>
              <a:pathLst>
                <a:path extrusionOk="0" h="7868" w="15931">
                  <a:moveTo>
                    <a:pt x="0" y="0"/>
                  </a:moveTo>
                  <a:cubicBezTo>
                    <a:pt x="0" y="1395"/>
                    <a:pt x="5161" y="7868"/>
                    <a:pt x="10323" y="7868"/>
                  </a:cubicBezTo>
                  <a:cubicBezTo>
                    <a:pt x="15512" y="7868"/>
                    <a:pt x="15930" y="28"/>
                    <a:pt x="10351" y="0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943200" y="3260975"/>
              <a:ext cx="398275" cy="196725"/>
            </a:xfrm>
            <a:custGeom>
              <a:rect b="b" l="l" r="r" t="t"/>
              <a:pathLst>
                <a:path extrusionOk="0" h="7869" w="15931">
                  <a:moveTo>
                    <a:pt x="10351" y="1"/>
                  </a:moveTo>
                  <a:cubicBezTo>
                    <a:pt x="5161" y="1"/>
                    <a:pt x="0" y="6445"/>
                    <a:pt x="0" y="7868"/>
                  </a:cubicBezTo>
                  <a:lnTo>
                    <a:pt x="10351" y="7868"/>
                  </a:lnTo>
                  <a:cubicBezTo>
                    <a:pt x="15930" y="7868"/>
                    <a:pt x="15540" y="1"/>
                    <a:pt x="10351" y="1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862275" y="3413725"/>
              <a:ext cx="87225" cy="87900"/>
            </a:xfrm>
            <a:custGeom>
              <a:rect b="b" l="l" r="r" t="t"/>
              <a:pathLst>
                <a:path extrusionOk="0" h="3516" w="3489">
                  <a:moveTo>
                    <a:pt x="1758" y="1"/>
                  </a:moveTo>
                  <a:cubicBezTo>
                    <a:pt x="782" y="1"/>
                    <a:pt x="1" y="810"/>
                    <a:pt x="1" y="1758"/>
                  </a:cubicBezTo>
                  <a:cubicBezTo>
                    <a:pt x="1" y="2735"/>
                    <a:pt x="782" y="3516"/>
                    <a:pt x="1758" y="3516"/>
                  </a:cubicBezTo>
                  <a:cubicBezTo>
                    <a:pt x="2707" y="3516"/>
                    <a:pt x="3488" y="2735"/>
                    <a:pt x="3488" y="1758"/>
                  </a:cubicBezTo>
                  <a:cubicBezTo>
                    <a:pt x="3488" y="810"/>
                    <a:pt x="2707" y="1"/>
                    <a:pt x="1758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7"/>
          <p:cNvSpPr txBox="1"/>
          <p:nvPr>
            <p:ph type="title"/>
          </p:nvPr>
        </p:nvSpPr>
        <p:spPr>
          <a:xfrm>
            <a:off x="720000" y="3983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Monte Carlo Method</a:t>
            </a:r>
            <a:endParaRPr/>
          </a:p>
        </p:txBody>
      </p:sp>
      <p:grpSp>
        <p:nvGrpSpPr>
          <p:cNvPr id="850" name="Google Shape;850;p37"/>
          <p:cNvGrpSpPr/>
          <p:nvPr/>
        </p:nvGrpSpPr>
        <p:grpSpPr>
          <a:xfrm rot="-1800105">
            <a:off x="7651460" y="3531559"/>
            <a:ext cx="860510" cy="827060"/>
            <a:chOff x="5475025" y="4532675"/>
            <a:chExt cx="542800" cy="521700"/>
          </a:xfrm>
        </p:grpSpPr>
        <p:sp>
          <p:nvSpPr>
            <p:cNvPr id="851" name="Google Shape;851;p37"/>
            <p:cNvSpPr/>
            <p:nvPr/>
          </p:nvSpPr>
          <p:spPr>
            <a:xfrm>
              <a:off x="5481275" y="4538925"/>
              <a:ext cx="467825" cy="418625"/>
            </a:xfrm>
            <a:custGeom>
              <a:rect b="b" l="l" r="r" t="t"/>
              <a:pathLst>
                <a:path extrusionOk="0" h="16745" w="18713">
                  <a:moveTo>
                    <a:pt x="0" y="10653"/>
                  </a:moveTo>
                  <a:lnTo>
                    <a:pt x="14151" y="0"/>
                  </a:lnTo>
                  <a:lnTo>
                    <a:pt x="18712" y="6092"/>
                  </a:lnTo>
                  <a:lnTo>
                    <a:pt x="4592" y="16744"/>
                  </a:lnTo>
                  <a:lnTo>
                    <a:pt x="0" y="10653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5481275" y="4538925"/>
              <a:ext cx="410800" cy="342875"/>
            </a:xfrm>
            <a:custGeom>
              <a:rect b="b" l="l" r="r" t="t"/>
              <a:pathLst>
                <a:path extrusionOk="0" h="13715" w="16432">
                  <a:moveTo>
                    <a:pt x="0" y="10653"/>
                  </a:moveTo>
                  <a:lnTo>
                    <a:pt x="14151" y="0"/>
                  </a:lnTo>
                  <a:lnTo>
                    <a:pt x="16432" y="3030"/>
                  </a:lnTo>
                  <a:lnTo>
                    <a:pt x="2312" y="13714"/>
                  </a:lnTo>
                  <a:lnTo>
                    <a:pt x="0" y="10653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5475025" y="4532675"/>
              <a:ext cx="480325" cy="431125"/>
            </a:xfrm>
            <a:custGeom>
              <a:rect b="b" l="l" r="r" t="t"/>
              <a:pathLst>
                <a:path extrusionOk="0" h="17245" w="19213">
                  <a:moveTo>
                    <a:pt x="8497" y="8872"/>
                  </a:moveTo>
                  <a:cubicBezTo>
                    <a:pt x="8622" y="9028"/>
                    <a:pt x="9059" y="9559"/>
                    <a:pt x="9684" y="9091"/>
                  </a:cubicBezTo>
                  <a:lnTo>
                    <a:pt x="9872" y="8935"/>
                  </a:lnTo>
                  <a:cubicBezTo>
                    <a:pt x="10028" y="8841"/>
                    <a:pt x="10090" y="8872"/>
                    <a:pt x="10153" y="8966"/>
                  </a:cubicBezTo>
                  <a:lnTo>
                    <a:pt x="10215" y="8997"/>
                  </a:lnTo>
                  <a:cubicBezTo>
                    <a:pt x="10278" y="9122"/>
                    <a:pt x="10247" y="9184"/>
                    <a:pt x="10122" y="9309"/>
                  </a:cubicBezTo>
                  <a:cubicBezTo>
                    <a:pt x="9809" y="9528"/>
                    <a:pt x="9466" y="9747"/>
                    <a:pt x="9309" y="9841"/>
                  </a:cubicBezTo>
                  <a:lnTo>
                    <a:pt x="9715" y="10340"/>
                  </a:lnTo>
                  <a:cubicBezTo>
                    <a:pt x="10028" y="10215"/>
                    <a:pt x="10090" y="10215"/>
                    <a:pt x="10371" y="9997"/>
                  </a:cubicBezTo>
                  <a:lnTo>
                    <a:pt x="10590" y="10278"/>
                  </a:lnTo>
                  <a:lnTo>
                    <a:pt x="10934" y="9997"/>
                  </a:lnTo>
                  <a:lnTo>
                    <a:pt x="10746" y="9716"/>
                  </a:lnTo>
                  <a:cubicBezTo>
                    <a:pt x="11059" y="9466"/>
                    <a:pt x="11277" y="9091"/>
                    <a:pt x="10840" y="8497"/>
                  </a:cubicBezTo>
                  <a:lnTo>
                    <a:pt x="10746" y="8372"/>
                  </a:lnTo>
                  <a:cubicBezTo>
                    <a:pt x="10559" y="8122"/>
                    <a:pt x="10090" y="7779"/>
                    <a:pt x="9590" y="8154"/>
                  </a:cubicBezTo>
                  <a:lnTo>
                    <a:pt x="9372" y="8310"/>
                  </a:lnTo>
                  <a:cubicBezTo>
                    <a:pt x="9216" y="8435"/>
                    <a:pt x="9153" y="8404"/>
                    <a:pt x="9059" y="8310"/>
                  </a:cubicBezTo>
                  <a:lnTo>
                    <a:pt x="9028" y="8279"/>
                  </a:lnTo>
                  <a:cubicBezTo>
                    <a:pt x="8934" y="8122"/>
                    <a:pt x="8997" y="8060"/>
                    <a:pt x="9184" y="7935"/>
                  </a:cubicBezTo>
                  <a:cubicBezTo>
                    <a:pt x="9403" y="7779"/>
                    <a:pt x="9653" y="7560"/>
                    <a:pt x="9903" y="7435"/>
                  </a:cubicBezTo>
                  <a:lnTo>
                    <a:pt x="9528" y="6935"/>
                  </a:lnTo>
                  <a:cubicBezTo>
                    <a:pt x="9278" y="6998"/>
                    <a:pt x="9122" y="7060"/>
                    <a:pt x="8872" y="7248"/>
                  </a:cubicBezTo>
                  <a:lnTo>
                    <a:pt x="8653" y="6967"/>
                  </a:lnTo>
                  <a:lnTo>
                    <a:pt x="8310" y="7248"/>
                  </a:lnTo>
                  <a:lnTo>
                    <a:pt x="8528" y="7529"/>
                  </a:lnTo>
                  <a:cubicBezTo>
                    <a:pt x="8154" y="7810"/>
                    <a:pt x="7966" y="8216"/>
                    <a:pt x="8341" y="8685"/>
                  </a:cubicBezTo>
                  <a:close/>
                  <a:moveTo>
                    <a:pt x="7779" y="6217"/>
                  </a:moveTo>
                  <a:cubicBezTo>
                    <a:pt x="6435" y="7216"/>
                    <a:pt x="6185" y="9122"/>
                    <a:pt x="7185" y="10465"/>
                  </a:cubicBezTo>
                  <a:cubicBezTo>
                    <a:pt x="8185" y="11777"/>
                    <a:pt x="10090" y="12058"/>
                    <a:pt x="11434" y="11059"/>
                  </a:cubicBezTo>
                  <a:cubicBezTo>
                    <a:pt x="12777" y="10028"/>
                    <a:pt x="13027" y="8154"/>
                    <a:pt x="12027" y="6810"/>
                  </a:cubicBezTo>
                  <a:cubicBezTo>
                    <a:pt x="11027" y="5467"/>
                    <a:pt x="9122" y="5186"/>
                    <a:pt x="7779" y="6217"/>
                  </a:cubicBezTo>
                  <a:close/>
                  <a:moveTo>
                    <a:pt x="1593" y="10465"/>
                  </a:moveTo>
                  <a:cubicBezTo>
                    <a:pt x="1812" y="10903"/>
                    <a:pt x="1781" y="11434"/>
                    <a:pt x="1500" y="11840"/>
                  </a:cubicBezTo>
                  <a:lnTo>
                    <a:pt x="4280" y="15526"/>
                  </a:lnTo>
                  <a:cubicBezTo>
                    <a:pt x="4748" y="15370"/>
                    <a:pt x="5280" y="15495"/>
                    <a:pt x="5654" y="15838"/>
                  </a:cubicBezTo>
                  <a:lnTo>
                    <a:pt x="17619" y="6810"/>
                  </a:lnTo>
                  <a:cubicBezTo>
                    <a:pt x="17400" y="6342"/>
                    <a:pt x="17431" y="5811"/>
                    <a:pt x="17713" y="5405"/>
                  </a:cubicBezTo>
                  <a:lnTo>
                    <a:pt x="14932" y="1718"/>
                  </a:lnTo>
                  <a:cubicBezTo>
                    <a:pt x="14464" y="1875"/>
                    <a:pt x="13964" y="1750"/>
                    <a:pt x="13589" y="1406"/>
                  </a:cubicBezTo>
                  <a:close/>
                  <a:moveTo>
                    <a:pt x="0" y="10871"/>
                  </a:moveTo>
                  <a:lnTo>
                    <a:pt x="14433" y="0"/>
                  </a:lnTo>
                  <a:lnTo>
                    <a:pt x="19212" y="6373"/>
                  </a:lnTo>
                  <a:lnTo>
                    <a:pt x="18025" y="7279"/>
                  </a:lnTo>
                  <a:lnTo>
                    <a:pt x="18025" y="7279"/>
                  </a:lnTo>
                  <a:lnTo>
                    <a:pt x="4811" y="17244"/>
                  </a:lnTo>
                  <a:lnTo>
                    <a:pt x="3749" y="15838"/>
                  </a:lnTo>
                  <a:lnTo>
                    <a:pt x="0" y="10871"/>
                  </a:lnTo>
                  <a:lnTo>
                    <a:pt x="0" y="10871"/>
                  </a:lnTo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5475025" y="4532675"/>
              <a:ext cx="420175" cy="351450"/>
            </a:xfrm>
            <a:custGeom>
              <a:rect b="b" l="l" r="r" t="t"/>
              <a:pathLst>
                <a:path extrusionOk="0" h="14058" w="16807">
                  <a:moveTo>
                    <a:pt x="7779" y="6217"/>
                  </a:moveTo>
                  <a:cubicBezTo>
                    <a:pt x="6435" y="7216"/>
                    <a:pt x="6185" y="9122"/>
                    <a:pt x="7185" y="10465"/>
                  </a:cubicBezTo>
                  <a:lnTo>
                    <a:pt x="7185" y="10465"/>
                  </a:lnTo>
                  <a:lnTo>
                    <a:pt x="8841" y="9216"/>
                  </a:lnTo>
                  <a:cubicBezTo>
                    <a:pt x="8653" y="9122"/>
                    <a:pt x="8560" y="8966"/>
                    <a:pt x="8497" y="8872"/>
                  </a:cubicBezTo>
                  <a:lnTo>
                    <a:pt x="8341" y="8685"/>
                  </a:lnTo>
                  <a:cubicBezTo>
                    <a:pt x="7966" y="8216"/>
                    <a:pt x="8154" y="7810"/>
                    <a:pt x="8528" y="7529"/>
                  </a:cubicBezTo>
                  <a:lnTo>
                    <a:pt x="8310" y="7248"/>
                  </a:lnTo>
                  <a:lnTo>
                    <a:pt x="8653" y="6967"/>
                  </a:lnTo>
                  <a:lnTo>
                    <a:pt x="8872" y="7248"/>
                  </a:lnTo>
                  <a:cubicBezTo>
                    <a:pt x="9122" y="7060"/>
                    <a:pt x="9278" y="6998"/>
                    <a:pt x="9528" y="6935"/>
                  </a:cubicBezTo>
                  <a:lnTo>
                    <a:pt x="9903" y="7435"/>
                  </a:lnTo>
                  <a:cubicBezTo>
                    <a:pt x="9653" y="7560"/>
                    <a:pt x="9403" y="7779"/>
                    <a:pt x="9184" y="7935"/>
                  </a:cubicBezTo>
                  <a:cubicBezTo>
                    <a:pt x="8997" y="8060"/>
                    <a:pt x="8934" y="8122"/>
                    <a:pt x="9028" y="8279"/>
                  </a:cubicBezTo>
                  <a:lnTo>
                    <a:pt x="9059" y="8310"/>
                  </a:lnTo>
                  <a:cubicBezTo>
                    <a:pt x="9153" y="8404"/>
                    <a:pt x="9216" y="8435"/>
                    <a:pt x="9372" y="8310"/>
                  </a:cubicBezTo>
                  <a:lnTo>
                    <a:pt x="9590" y="8154"/>
                  </a:lnTo>
                  <a:cubicBezTo>
                    <a:pt x="9872" y="7935"/>
                    <a:pt x="10153" y="7966"/>
                    <a:pt x="10371" y="8060"/>
                  </a:cubicBezTo>
                  <a:lnTo>
                    <a:pt x="12027" y="6810"/>
                  </a:lnTo>
                  <a:cubicBezTo>
                    <a:pt x="11027" y="5467"/>
                    <a:pt x="9122" y="5186"/>
                    <a:pt x="7779" y="6217"/>
                  </a:cubicBezTo>
                  <a:close/>
                  <a:moveTo>
                    <a:pt x="0" y="10871"/>
                  </a:moveTo>
                  <a:lnTo>
                    <a:pt x="14433" y="0"/>
                  </a:lnTo>
                  <a:lnTo>
                    <a:pt x="16807" y="3187"/>
                  </a:lnTo>
                  <a:lnTo>
                    <a:pt x="16338" y="3562"/>
                  </a:lnTo>
                  <a:lnTo>
                    <a:pt x="14932" y="1718"/>
                  </a:lnTo>
                  <a:cubicBezTo>
                    <a:pt x="14464" y="1875"/>
                    <a:pt x="13964" y="1750"/>
                    <a:pt x="13589" y="1406"/>
                  </a:cubicBezTo>
                  <a:lnTo>
                    <a:pt x="1593" y="10465"/>
                  </a:lnTo>
                  <a:cubicBezTo>
                    <a:pt x="1812" y="10903"/>
                    <a:pt x="1781" y="11434"/>
                    <a:pt x="1500" y="11840"/>
                  </a:cubicBezTo>
                  <a:lnTo>
                    <a:pt x="2905" y="13683"/>
                  </a:lnTo>
                  <a:lnTo>
                    <a:pt x="2406" y="14058"/>
                  </a:lnTo>
                  <a:lnTo>
                    <a:pt x="0" y="10871"/>
                  </a:lnTo>
                  <a:lnTo>
                    <a:pt x="0" y="10871"/>
                  </a:lnTo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5531250" y="4678700"/>
              <a:ext cx="480325" cy="321800"/>
            </a:xfrm>
            <a:custGeom>
              <a:rect b="b" l="l" r="r" t="t"/>
              <a:pathLst>
                <a:path extrusionOk="0" h="12872" w="19213">
                  <a:moveTo>
                    <a:pt x="0" y="5655"/>
                  </a:moveTo>
                  <a:lnTo>
                    <a:pt x="16776" y="1"/>
                  </a:lnTo>
                  <a:lnTo>
                    <a:pt x="19212" y="7217"/>
                  </a:lnTo>
                  <a:lnTo>
                    <a:pt x="2468" y="12871"/>
                  </a:lnTo>
                  <a:lnTo>
                    <a:pt x="0" y="5655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5531250" y="4678700"/>
              <a:ext cx="449850" cy="231975"/>
            </a:xfrm>
            <a:custGeom>
              <a:rect b="b" l="l" r="r" t="t"/>
              <a:pathLst>
                <a:path extrusionOk="0" h="9279" w="17994">
                  <a:moveTo>
                    <a:pt x="0" y="5655"/>
                  </a:moveTo>
                  <a:lnTo>
                    <a:pt x="16776" y="1"/>
                  </a:lnTo>
                  <a:lnTo>
                    <a:pt x="17994" y="3593"/>
                  </a:lnTo>
                  <a:lnTo>
                    <a:pt x="1250" y="9279"/>
                  </a:lnTo>
                  <a:lnTo>
                    <a:pt x="0" y="5655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5525775" y="4673250"/>
              <a:ext cx="492050" cy="333500"/>
            </a:xfrm>
            <a:custGeom>
              <a:rect b="b" l="l" r="r" t="t"/>
              <a:pathLst>
                <a:path extrusionOk="0" h="13340" w="19682">
                  <a:moveTo>
                    <a:pt x="8685" y="6560"/>
                  </a:moveTo>
                  <a:cubicBezTo>
                    <a:pt x="8748" y="6748"/>
                    <a:pt x="8997" y="7373"/>
                    <a:pt x="9747" y="7123"/>
                  </a:cubicBezTo>
                  <a:lnTo>
                    <a:pt x="9997" y="7029"/>
                  </a:lnTo>
                  <a:cubicBezTo>
                    <a:pt x="10153" y="6998"/>
                    <a:pt x="10216" y="7029"/>
                    <a:pt x="10247" y="7154"/>
                  </a:cubicBezTo>
                  <a:lnTo>
                    <a:pt x="10278" y="7216"/>
                  </a:lnTo>
                  <a:cubicBezTo>
                    <a:pt x="10310" y="7341"/>
                    <a:pt x="10278" y="7404"/>
                    <a:pt x="10091" y="7435"/>
                  </a:cubicBezTo>
                  <a:cubicBezTo>
                    <a:pt x="9747" y="7560"/>
                    <a:pt x="9341" y="7685"/>
                    <a:pt x="9185" y="7716"/>
                  </a:cubicBezTo>
                  <a:lnTo>
                    <a:pt x="9372" y="8310"/>
                  </a:lnTo>
                  <a:cubicBezTo>
                    <a:pt x="9716" y="8310"/>
                    <a:pt x="9778" y="8310"/>
                    <a:pt x="10153" y="8216"/>
                  </a:cubicBezTo>
                  <a:lnTo>
                    <a:pt x="10247" y="8528"/>
                  </a:lnTo>
                  <a:lnTo>
                    <a:pt x="10684" y="8372"/>
                  </a:lnTo>
                  <a:lnTo>
                    <a:pt x="10559" y="8060"/>
                  </a:lnTo>
                  <a:cubicBezTo>
                    <a:pt x="10934" y="7935"/>
                    <a:pt x="11278" y="7623"/>
                    <a:pt x="11028" y="6904"/>
                  </a:cubicBezTo>
                  <a:lnTo>
                    <a:pt x="10997" y="6779"/>
                  </a:lnTo>
                  <a:cubicBezTo>
                    <a:pt x="10872" y="6467"/>
                    <a:pt x="10559" y="5998"/>
                    <a:pt x="9966" y="6186"/>
                  </a:cubicBezTo>
                  <a:lnTo>
                    <a:pt x="9716" y="6279"/>
                  </a:lnTo>
                  <a:cubicBezTo>
                    <a:pt x="9497" y="6342"/>
                    <a:pt x="9466" y="6311"/>
                    <a:pt x="9404" y="6186"/>
                  </a:cubicBezTo>
                  <a:lnTo>
                    <a:pt x="9404" y="6123"/>
                  </a:lnTo>
                  <a:cubicBezTo>
                    <a:pt x="9341" y="5967"/>
                    <a:pt x="9435" y="5936"/>
                    <a:pt x="9622" y="5842"/>
                  </a:cubicBezTo>
                  <a:cubicBezTo>
                    <a:pt x="9903" y="5779"/>
                    <a:pt x="10216" y="5686"/>
                    <a:pt x="10466" y="5623"/>
                  </a:cubicBezTo>
                  <a:lnTo>
                    <a:pt x="10278" y="5030"/>
                  </a:lnTo>
                  <a:cubicBezTo>
                    <a:pt x="10028" y="5030"/>
                    <a:pt x="9872" y="5030"/>
                    <a:pt x="9560" y="5123"/>
                  </a:cubicBezTo>
                  <a:lnTo>
                    <a:pt x="9466" y="4780"/>
                  </a:lnTo>
                  <a:lnTo>
                    <a:pt x="9029" y="4905"/>
                  </a:lnTo>
                  <a:lnTo>
                    <a:pt x="9154" y="5248"/>
                  </a:lnTo>
                  <a:cubicBezTo>
                    <a:pt x="8716" y="5436"/>
                    <a:pt x="8404" y="5748"/>
                    <a:pt x="8623" y="6311"/>
                  </a:cubicBezTo>
                  <a:close/>
                  <a:moveTo>
                    <a:pt x="8873" y="3780"/>
                  </a:moveTo>
                  <a:cubicBezTo>
                    <a:pt x="7279" y="4311"/>
                    <a:pt x="6436" y="6029"/>
                    <a:pt x="6967" y="7623"/>
                  </a:cubicBezTo>
                  <a:cubicBezTo>
                    <a:pt x="7498" y="9216"/>
                    <a:pt x="9216" y="10059"/>
                    <a:pt x="10809" y="9528"/>
                  </a:cubicBezTo>
                  <a:cubicBezTo>
                    <a:pt x="12403" y="8997"/>
                    <a:pt x="13246" y="7279"/>
                    <a:pt x="12715" y="5686"/>
                  </a:cubicBezTo>
                  <a:cubicBezTo>
                    <a:pt x="12184" y="4093"/>
                    <a:pt x="10466" y="3249"/>
                    <a:pt x="8873" y="3780"/>
                  </a:cubicBezTo>
                  <a:close/>
                  <a:moveTo>
                    <a:pt x="1656" y="5873"/>
                  </a:moveTo>
                  <a:cubicBezTo>
                    <a:pt x="1719" y="6373"/>
                    <a:pt x="1531" y="6873"/>
                    <a:pt x="1125" y="7185"/>
                  </a:cubicBezTo>
                  <a:lnTo>
                    <a:pt x="2594" y="11527"/>
                  </a:lnTo>
                  <a:cubicBezTo>
                    <a:pt x="3093" y="11527"/>
                    <a:pt x="3562" y="11809"/>
                    <a:pt x="3812" y="12246"/>
                  </a:cubicBezTo>
                  <a:lnTo>
                    <a:pt x="18025" y="7435"/>
                  </a:lnTo>
                  <a:cubicBezTo>
                    <a:pt x="17963" y="6935"/>
                    <a:pt x="18150" y="6435"/>
                    <a:pt x="18525" y="6123"/>
                  </a:cubicBezTo>
                  <a:lnTo>
                    <a:pt x="17057" y="1781"/>
                  </a:lnTo>
                  <a:cubicBezTo>
                    <a:pt x="16589" y="1781"/>
                    <a:pt x="16120" y="1500"/>
                    <a:pt x="15870" y="1062"/>
                  </a:cubicBezTo>
                  <a:close/>
                  <a:moveTo>
                    <a:pt x="1" y="5779"/>
                  </a:moveTo>
                  <a:lnTo>
                    <a:pt x="17120" y="0"/>
                  </a:lnTo>
                  <a:lnTo>
                    <a:pt x="19681" y="7529"/>
                  </a:lnTo>
                  <a:lnTo>
                    <a:pt x="18244" y="8029"/>
                  </a:lnTo>
                  <a:lnTo>
                    <a:pt x="18244" y="8029"/>
                  </a:lnTo>
                  <a:lnTo>
                    <a:pt x="2562" y="13339"/>
                  </a:lnTo>
                  <a:lnTo>
                    <a:pt x="2000" y="11652"/>
                  </a:lnTo>
                  <a:lnTo>
                    <a:pt x="1" y="5779"/>
                  </a:lnTo>
                  <a:lnTo>
                    <a:pt x="1" y="5779"/>
                  </a:lnTo>
                  <a:close/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5525775" y="4673250"/>
              <a:ext cx="460025" cy="239000"/>
            </a:xfrm>
            <a:custGeom>
              <a:rect b="b" l="l" r="r" t="t"/>
              <a:pathLst>
                <a:path extrusionOk="0" h="9560" w="18401">
                  <a:moveTo>
                    <a:pt x="8873" y="3780"/>
                  </a:moveTo>
                  <a:cubicBezTo>
                    <a:pt x="7279" y="4311"/>
                    <a:pt x="6436" y="6029"/>
                    <a:pt x="6967" y="7623"/>
                  </a:cubicBezTo>
                  <a:lnTo>
                    <a:pt x="6967" y="7623"/>
                  </a:lnTo>
                  <a:lnTo>
                    <a:pt x="8935" y="6967"/>
                  </a:lnTo>
                  <a:cubicBezTo>
                    <a:pt x="8779" y="6810"/>
                    <a:pt x="8716" y="6623"/>
                    <a:pt x="8685" y="6560"/>
                  </a:cubicBezTo>
                  <a:lnTo>
                    <a:pt x="8623" y="6311"/>
                  </a:lnTo>
                  <a:cubicBezTo>
                    <a:pt x="8404" y="5748"/>
                    <a:pt x="8716" y="5436"/>
                    <a:pt x="9154" y="5248"/>
                  </a:cubicBezTo>
                  <a:lnTo>
                    <a:pt x="9029" y="4905"/>
                  </a:lnTo>
                  <a:lnTo>
                    <a:pt x="9466" y="4780"/>
                  </a:lnTo>
                  <a:lnTo>
                    <a:pt x="9560" y="5123"/>
                  </a:lnTo>
                  <a:cubicBezTo>
                    <a:pt x="9872" y="5030"/>
                    <a:pt x="10028" y="5030"/>
                    <a:pt x="10278" y="5030"/>
                  </a:cubicBezTo>
                  <a:lnTo>
                    <a:pt x="10466" y="5623"/>
                  </a:lnTo>
                  <a:cubicBezTo>
                    <a:pt x="10216" y="5686"/>
                    <a:pt x="9903" y="5779"/>
                    <a:pt x="9622" y="5842"/>
                  </a:cubicBezTo>
                  <a:cubicBezTo>
                    <a:pt x="9435" y="5936"/>
                    <a:pt x="9341" y="5967"/>
                    <a:pt x="9404" y="6123"/>
                  </a:cubicBezTo>
                  <a:lnTo>
                    <a:pt x="9404" y="6186"/>
                  </a:lnTo>
                  <a:cubicBezTo>
                    <a:pt x="9466" y="6311"/>
                    <a:pt x="9497" y="6342"/>
                    <a:pt x="9716" y="6279"/>
                  </a:cubicBezTo>
                  <a:lnTo>
                    <a:pt x="9966" y="6186"/>
                  </a:lnTo>
                  <a:cubicBezTo>
                    <a:pt x="10310" y="6092"/>
                    <a:pt x="10559" y="6186"/>
                    <a:pt x="10716" y="6342"/>
                  </a:cubicBezTo>
                  <a:lnTo>
                    <a:pt x="12715" y="5686"/>
                  </a:lnTo>
                  <a:cubicBezTo>
                    <a:pt x="12184" y="4093"/>
                    <a:pt x="10466" y="3249"/>
                    <a:pt x="8873" y="3780"/>
                  </a:cubicBezTo>
                  <a:close/>
                  <a:moveTo>
                    <a:pt x="1" y="5779"/>
                  </a:moveTo>
                  <a:lnTo>
                    <a:pt x="17120" y="0"/>
                  </a:lnTo>
                  <a:lnTo>
                    <a:pt x="18400" y="3749"/>
                  </a:lnTo>
                  <a:lnTo>
                    <a:pt x="17807" y="3968"/>
                  </a:lnTo>
                  <a:lnTo>
                    <a:pt x="17057" y="1781"/>
                  </a:lnTo>
                  <a:cubicBezTo>
                    <a:pt x="16589" y="1781"/>
                    <a:pt x="16120" y="1500"/>
                    <a:pt x="15870" y="1062"/>
                  </a:cubicBezTo>
                  <a:lnTo>
                    <a:pt x="1656" y="5873"/>
                  </a:lnTo>
                  <a:cubicBezTo>
                    <a:pt x="1719" y="6373"/>
                    <a:pt x="1531" y="6873"/>
                    <a:pt x="1125" y="7185"/>
                  </a:cubicBezTo>
                  <a:lnTo>
                    <a:pt x="1875" y="9372"/>
                  </a:lnTo>
                  <a:lnTo>
                    <a:pt x="1281" y="9559"/>
                  </a:lnTo>
                  <a:lnTo>
                    <a:pt x="1" y="5779"/>
                  </a:lnTo>
                  <a:lnTo>
                    <a:pt x="1" y="5779"/>
                  </a:lnTo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5565600" y="4859125"/>
              <a:ext cx="442850" cy="191350"/>
            </a:xfrm>
            <a:custGeom>
              <a:rect b="b" l="l" r="r" t="t"/>
              <a:pathLst>
                <a:path extrusionOk="0" h="7654" w="17714">
                  <a:moveTo>
                    <a:pt x="1" y="0"/>
                  </a:moveTo>
                  <a:lnTo>
                    <a:pt x="17713" y="31"/>
                  </a:lnTo>
                  <a:lnTo>
                    <a:pt x="17713" y="7654"/>
                  </a:lnTo>
                  <a:lnTo>
                    <a:pt x="1" y="76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5565600" y="4859125"/>
              <a:ext cx="442850" cy="96075"/>
            </a:xfrm>
            <a:custGeom>
              <a:rect b="b" l="l" r="r" t="t"/>
              <a:pathLst>
                <a:path extrusionOk="0" h="3843" w="17714">
                  <a:moveTo>
                    <a:pt x="1" y="0"/>
                  </a:moveTo>
                  <a:lnTo>
                    <a:pt x="17713" y="31"/>
                  </a:lnTo>
                  <a:lnTo>
                    <a:pt x="17713" y="3842"/>
                  </a:lnTo>
                  <a:lnTo>
                    <a:pt x="1" y="38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5560925" y="4855200"/>
              <a:ext cx="452200" cy="199175"/>
            </a:xfrm>
            <a:custGeom>
              <a:rect b="b" l="l" r="r" t="t"/>
              <a:pathLst>
                <a:path extrusionOk="0" h="7967" w="18088">
                  <a:moveTo>
                    <a:pt x="7998" y="3531"/>
                  </a:moveTo>
                  <a:cubicBezTo>
                    <a:pt x="7998" y="3718"/>
                    <a:pt x="8029" y="4406"/>
                    <a:pt x="8810" y="4406"/>
                  </a:cubicBezTo>
                  <a:lnTo>
                    <a:pt x="9060" y="4406"/>
                  </a:lnTo>
                  <a:cubicBezTo>
                    <a:pt x="9247" y="4406"/>
                    <a:pt x="9278" y="4468"/>
                    <a:pt x="9278" y="4593"/>
                  </a:cubicBezTo>
                  <a:lnTo>
                    <a:pt x="9278" y="4655"/>
                  </a:lnTo>
                  <a:cubicBezTo>
                    <a:pt x="9278" y="4780"/>
                    <a:pt x="9216" y="4812"/>
                    <a:pt x="9060" y="4812"/>
                  </a:cubicBezTo>
                  <a:cubicBezTo>
                    <a:pt x="8654" y="4812"/>
                    <a:pt x="8247" y="4780"/>
                    <a:pt x="8091" y="4780"/>
                  </a:cubicBezTo>
                  <a:lnTo>
                    <a:pt x="8091" y="5405"/>
                  </a:lnTo>
                  <a:cubicBezTo>
                    <a:pt x="8404" y="5530"/>
                    <a:pt x="8466" y="5530"/>
                    <a:pt x="8841" y="5561"/>
                  </a:cubicBezTo>
                  <a:lnTo>
                    <a:pt x="8841" y="5905"/>
                  </a:lnTo>
                  <a:lnTo>
                    <a:pt x="9278" y="5905"/>
                  </a:lnTo>
                  <a:lnTo>
                    <a:pt x="9278" y="5561"/>
                  </a:lnTo>
                  <a:cubicBezTo>
                    <a:pt x="9684" y="5530"/>
                    <a:pt x="10091" y="5374"/>
                    <a:pt x="10091" y="4624"/>
                  </a:cubicBezTo>
                  <a:lnTo>
                    <a:pt x="10091" y="4468"/>
                  </a:lnTo>
                  <a:cubicBezTo>
                    <a:pt x="10091" y="4156"/>
                    <a:pt x="9966" y="3593"/>
                    <a:pt x="9310" y="3593"/>
                  </a:cubicBezTo>
                  <a:lnTo>
                    <a:pt x="9060" y="3593"/>
                  </a:lnTo>
                  <a:cubicBezTo>
                    <a:pt x="8841" y="3593"/>
                    <a:pt x="8810" y="3531"/>
                    <a:pt x="8810" y="3406"/>
                  </a:cubicBezTo>
                  <a:lnTo>
                    <a:pt x="8810" y="3343"/>
                  </a:lnTo>
                  <a:cubicBezTo>
                    <a:pt x="8810" y="3187"/>
                    <a:pt x="8872" y="3156"/>
                    <a:pt x="9122" y="3156"/>
                  </a:cubicBezTo>
                  <a:cubicBezTo>
                    <a:pt x="9372" y="3156"/>
                    <a:pt x="9716" y="3187"/>
                    <a:pt x="9997" y="3219"/>
                  </a:cubicBezTo>
                  <a:lnTo>
                    <a:pt x="9997" y="2594"/>
                  </a:lnTo>
                  <a:cubicBezTo>
                    <a:pt x="9778" y="2500"/>
                    <a:pt x="9591" y="2469"/>
                    <a:pt x="9278" y="2438"/>
                  </a:cubicBezTo>
                  <a:lnTo>
                    <a:pt x="9278" y="2094"/>
                  </a:lnTo>
                  <a:lnTo>
                    <a:pt x="8841" y="2094"/>
                  </a:lnTo>
                  <a:lnTo>
                    <a:pt x="8841" y="2438"/>
                  </a:lnTo>
                  <a:cubicBezTo>
                    <a:pt x="8372" y="2469"/>
                    <a:pt x="7998" y="2656"/>
                    <a:pt x="7998" y="3250"/>
                  </a:cubicBezTo>
                  <a:close/>
                  <a:moveTo>
                    <a:pt x="9060" y="969"/>
                  </a:moveTo>
                  <a:cubicBezTo>
                    <a:pt x="7373" y="938"/>
                    <a:pt x="6030" y="2313"/>
                    <a:pt x="6030" y="3968"/>
                  </a:cubicBezTo>
                  <a:cubicBezTo>
                    <a:pt x="5998" y="5655"/>
                    <a:pt x="7373" y="7030"/>
                    <a:pt x="9060" y="7030"/>
                  </a:cubicBezTo>
                  <a:cubicBezTo>
                    <a:pt x="10715" y="7030"/>
                    <a:pt x="12090" y="5655"/>
                    <a:pt x="12090" y="3999"/>
                  </a:cubicBezTo>
                  <a:cubicBezTo>
                    <a:pt x="12090" y="2313"/>
                    <a:pt x="10715" y="969"/>
                    <a:pt x="9060" y="969"/>
                  </a:cubicBezTo>
                  <a:close/>
                  <a:moveTo>
                    <a:pt x="1531" y="626"/>
                  </a:moveTo>
                  <a:cubicBezTo>
                    <a:pt x="1437" y="1094"/>
                    <a:pt x="1094" y="1500"/>
                    <a:pt x="625" y="1688"/>
                  </a:cubicBezTo>
                  <a:lnTo>
                    <a:pt x="625" y="6280"/>
                  </a:lnTo>
                  <a:cubicBezTo>
                    <a:pt x="1094" y="6436"/>
                    <a:pt x="1437" y="6842"/>
                    <a:pt x="1531" y="7342"/>
                  </a:cubicBezTo>
                  <a:lnTo>
                    <a:pt x="16557" y="7342"/>
                  </a:lnTo>
                  <a:cubicBezTo>
                    <a:pt x="16651" y="6873"/>
                    <a:pt x="16994" y="6467"/>
                    <a:pt x="17463" y="6280"/>
                  </a:cubicBezTo>
                  <a:lnTo>
                    <a:pt x="17463" y="1688"/>
                  </a:lnTo>
                  <a:cubicBezTo>
                    <a:pt x="16994" y="1532"/>
                    <a:pt x="16651" y="1126"/>
                    <a:pt x="16557" y="626"/>
                  </a:cubicBezTo>
                  <a:close/>
                  <a:moveTo>
                    <a:pt x="32" y="1"/>
                  </a:moveTo>
                  <a:lnTo>
                    <a:pt x="18088" y="1"/>
                  </a:lnTo>
                  <a:lnTo>
                    <a:pt x="18088" y="7967"/>
                  </a:lnTo>
                  <a:lnTo>
                    <a:pt x="16557" y="7967"/>
                  </a:lnTo>
                  <a:lnTo>
                    <a:pt x="16557" y="7967"/>
                  </a:lnTo>
                  <a:lnTo>
                    <a:pt x="0" y="7967"/>
                  </a:lnTo>
                  <a:lnTo>
                    <a:pt x="0" y="6186"/>
                  </a:lnTo>
                  <a:lnTo>
                    <a:pt x="32" y="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5561700" y="4855200"/>
              <a:ext cx="451425" cy="100000"/>
            </a:xfrm>
            <a:custGeom>
              <a:rect b="b" l="l" r="r" t="t"/>
              <a:pathLst>
                <a:path extrusionOk="0" h="4000" w="18057">
                  <a:moveTo>
                    <a:pt x="9029" y="969"/>
                  </a:moveTo>
                  <a:cubicBezTo>
                    <a:pt x="7342" y="938"/>
                    <a:pt x="5999" y="2313"/>
                    <a:pt x="5999" y="3968"/>
                  </a:cubicBezTo>
                  <a:lnTo>
                    <a:pt x="5999" y="3999"/>
                  </a:lnTo>
                  <a:lnTo>
                    <a:pt x="8060" y="3999"/>
                  </a:lnTo>
                  <a:cubicBezTo>
                    <a:pt x="7967" y="3812"/>
                    <a:pt x="7967" y="3625"/>
                    <a:pt x="7967" y="3531"/>
                  </a:cubicBezTo>
                  <a:lnTo>
                    <a:pt x="7967" y="3250"/>
                  </a:lnTo>
                  <a:cubicBezTo>
                    <a:pt x="7967" y="2656"/>
                    <a:pt x="8341" y="2469"/>
                    <a:pt x="8810" y="2438"/>
                  </a:cubicBezTo>
                  <a:lnTo>
                    <a:pt x="8810" y="2094"/>
                  </a:lnTo>
                  <a:lnTo>
                    <a:pt x="9247" y="2094"/>
                  </a:lnTo>
                  <a:lnTo>
                    <a:pt x="9247" y="2438"/>
                  </a:lnTo>
                  <a:cubicBezTo>
                    <a:pt x="9560" y="2469"/>
                    <a:pt x="9747" y="2500"/>
                    <a:pt x="9966" y="2594"/>
                  </a:cubicBezTo>
                  <a:lnTo>
                    <a:pt x="9966" y="3219"/>
                  </a:lnTo>
                  <a:cubicBezTo>
                    <a:pt x="9685" y="3187"/>
                    <a:pt x="9341" y="3156"/>
                    <a:pt x="9091" y="3156"/>
                  </a:cubicBezTo>
                  <a:cubicBezTo>
                    <a:pt x="8841" y="3156"/>
                    <a:pt x="8779" y="3187"/>
                    <a:pt x="8779" y="3343"/>
                  </a:cubicBezTo>
                  <a:lnTo>
                    <a:pt x="8779" y="3406"/>
                  </a:lnTo>
                  <a:cubicBezTo>
                    <a:pt x="8779" y="3531"/>
                    <a:pt x="8810" y="3593"/>
                    <a:pt x="9029" y="3593"/>
                  </a:cubicBezTo>
                  <a:lnTo>
                    <a:pt x="9279" y="3593"/>
                  </a:lnTo>
                  <a:cubicBezTo>
                    <a:pt x="9653" y="3593"/>
                    <a:pt x="9841" y="3781"/>
                    <a:pt x="9966" y="3999"/>
                  </a:cubicBezTo>
                  <a:lnTo>
                    <a:pt x="12059" y="3999"/>
                  </a:lnTo>
                  <a:cubicBezTo>
                    <a:pt x="12059" y="2313"/>
                    <a:pt x="10684" y="969"/>
                    <a:pt x="9029" y="969"/>
                  </a:cubicBezTo>
                  <a:close/>
                  <a:moveTo>
                    <a:pt x="1" y="1"/>
                  </a:moveTo>
                  <a:lnTo>
                    <a:pt x="18057" y="1"/>
                  </a:lnTo>
                  <a:lnTo>
                    <a:pt x="18057" y="3999"/>
                  </a:lnTo>
                  <a:lnTo>
                    <a:pt x="17432" y="3999"/>
                  </a:lnTo>
                  <a:lnTo>
                    <a:pt x="17432" y="1688"/>
                  </a:lnTo>
                  <a:cubicBezTo>
                    <a:pt x="16963" y="1532"/>
                    <a:pt x="16620" y="1126"/>
                    <a:pt x="16526" y="626"/>
                  </a:cubicBezTo>
                  <a:lnTo>
                    <a:pt x="1500" y="626"/>
                  </a:lnTo>
                  <a:cubicBezTo>
                    <a:pt x="1406" y="1094"/>
                    <a:pt x="1063" y="1500"/>
                    <a:pt x="594" y="1688"/>
                  </a:cubicBezTo>
                  <a:lnTo>
                    <a:pt x="594" y="3999"/>
                  </a:lnTo>
                  <a:lnTo>
                    <a:pt x="1" y="39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37"/>
          <p:cNvGrpSpPr/>
          <p:nvPr/>
        </p:nvGrpSpPr>
        <p:grpSpPr>
          <a:xfrm>
            <a:off x="482891" y="3466277"/>
            <a:ext cx="791610" cy="776936"/>
            <a:chOff x="7833846" y="103925"/>
            <a:chExt cx="1035055" cy="1015868"/>
          </a:xfrm>
        </p:grpSpPr>
        <p:sp>
          <p:nvSpPr>
            <p:cNvPr id="864" name="Google Shape;864;p37"/>
            <p:cNvSpPr/>
            <p:nvPr/>
          </p:nvSpPr>
          <p:spPr>
            <a:xfrm flipH="1">
              <a:off x="7833846" y="105391"/>
              <a:ext cx="662986" cy="662986"/>
            </a:xfrm>
            <a:custGeom>
              <a:rect b="b" l="l" r="r" t="t"/>
              <a:pathLst>
                <a:path extrusionOk="0" h="14027" w="14027">
                  <a:moveTo>
                    <a:pt x="6998" y="0"/>
                  </a:moveTo>
                  <a:cubicBezTo>
                    <a:pt x="10872" y="0"/>
                    <a:pt x="14027" y="3155"/>
                    <a:pt x="14027" y="7029"/>
                  </a:cubicBezTo>
                  <a:cubicBezTo>
                    <a:pt x="14027" y="10903"/>
                    <a:pt x="10872" y="14027"/>
                    <a:pt x="6998" y="14027"/>
                  </a:cubicBezTo>
                  <a:cubicBezTo>
                    <a:pt x="3125" y="14027"/>
                    <a:pt x="1" y="10903"/>
                    <a:pt x="1" y="7029"/>
                  </a:cubicBezTo>
                  <a:cubicBezTo>
                    <a:pt x="1" y="3155"/>
                    <a:pt x="3125" y="0"/>
                    <a:pt x="6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 flipH="1">
              <a:off x="7833847" y="105391"/>
              <a:ext cx="332226" cy="662986"/>
            </a:xfrm>
            <a:custGeom>
              <a:rect b="b" l="l" r="r" t="t"/>
              <a:pathLst>
                <a:path extrusionOk="0" h="14027" w="7029">
                  <a:moveTo>
                    <a:pt x="0" y="0"/>
                  </a:moveTo>
                  <a:cubicBezTo>
                    <a:pt x="3874" y="0"/>
                    <a:pt x="7029" y="3155"/>
                    <a:pt x="7029" y="7029"/>
                  </a:cubicBezTo>
                  <a:cubicBezTo>
                    <a:pt x="7029" y="10903"/>
                    <a:pt x="3874" y="14027"/>
                    <a:pt x="0" y="140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 flipH="1">
              <a:off x="8000692" y="272236"/>
              <a:ext cx="330760" cy="330760"/>
            </a:xfrm>
            <a:custGeom>
              <a:rect b="b" l="l" r="r" t="t"/>
              <a:pathLst>
                <a:path extrusionOk="0" h="6998" w="6998">
                  <a:moveTo>
                    <a:pt x="3218" y="157"/>
                  </a:moveTo>
                  <a:cubicBezTo>
                    <a:pt x="5061" y="0"/>
                    <a:pt x="6685" y="1375"/>
                    <a:pt x="6842" y="3218"/>
                  </a:cubicBezTo>
                  <a:cubicBezTo>
                    <a:pt x="6998" y="5061"/>
                    <a:pt x="5623" y="6654"/>
                    <a:pt x="3780" y="6810"/>
                  </a:cubicBezTo>
                  <a:cubicBezTo>
                    <a:pt x="1937" y="6998"/>
                    <a:pt x="344" y="5623"/>
                    <a:pt x="157" y="3780"/>
                  </a:cubicBezTo>
                  <a:cubicBezTo>
                    <a:pt x="0" y="1937"/>
                    <a:pt x="1375" y="313"/>
                    <a:pt x="3218" y="1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 flipH="1">
              <a:off x="7943075" y="214668"/>
              <a:ext cx="444480" cy="444433"/>
            </a:xfrm>
            <a:custGeom>
              <a:rect b="b" l="l" r="r" t="t"/>
              <a:pathLst>
                <a:path extrusionOk="0" h="9403" w="9404">
                  <a:moveTo>
                    <a:pt x="6779" y="906"/>
                  </a:moveTo>
                  <a:cubicBezTo>
                    <a:pt x="6967" y="1031"/>
                    <a:pt x="7154" y="812"/>
                    <a:pt x="7029" y="625"/>
                  </a:cubicBezTo>
                  <a:cubicBezTo>
                    <a:pt x="7029" y="625"/>
                    <a:pt x="6998" y="594"/>
                    <a:pt x="6967" y="594"/>
                  </a:cubicBezTo>
                  <a:lnTo>
                    <a:pt x="6967" y="594"/>
                  </a:lnTo>
                  <a:lnTo>
                    <a:pt x="6935" y="562"/>
                  </a:lnTo>
                  <a:lnTo>
                    <a:pt x="6904" y="562"/>
                  </a:lnTo>
                  <a:lnTo>
                    <a:pt x="6873" y="531"/>
                  </a:lnTo>
                  <a:lnTo>
                    <a:pt x="6873" y="531"/>
                  </a:lnTo>
                  <a:lnTo>
                    <a:pt x="6842" y="500"/>
                  </a:lnTo>
                  <a:lnTo>
                    <a:pt x="6810" y="500"/>
                  </a:lnTo>
                  <a:lnTo>
                    <a:pt x="6779" y="500"/>
                  </a:lnTo>
                  <a:lnTo>
                    <a:pt x="6748" y="469"/>
                  </a:lnTo>
                  <a:lnTo>
                    <a:pt x="6748" y="469"/>
                  </a:lnTo>
                  <a:lnTo>
                    <a:pt x="6717" y="437"/>
                  </a:lnTo>
                  <a:lnTo>
                    <a:pt x="6685" y="437"/>
                  </a:lnTo>
                  <a:lnTo>
                    <a:pt x="6654" y="437"/>
                  </a:lnTo>
                  <a:lnTo>
                    <a:pt x="6623" y="406"/>
                  </a:lnTo>
                  <a:lnTo>
                    <a:pt x="6592" y="406"/>
                  </a:lnTo>
                  <a:lnTo>
                    <a:pt x="6592" y="406"/>
                  </a:lnTo>
                  <a:lnTo>
                    <a:pt x="6560" y="375"/>
                  </a:lnTo>
                  <a:lnTo>
                    <a:pt x="6529" y="375"/>
                  </a:lnTo>
                  <a:lnTo>
                    <a:pt x="6498" y="344"/>
                  </a:lnTo>
                  <a:lnTo>
                    <a:pt x="6467" y="344"/>
                  </a:lnTo>
                  <a:lnTo>
                    <a:pt x="6436" y="344"/>
                  </a:lnTo>
                  <a:lnTo>
                    <a:pt x="6436" y="312"/>
                  </a:lnTo>
                  <a:lnTo>
                    <a:pt x="6404" y="312"/>
                  </a:lnTo>
                  <a:lnTo>
                    <a:pt x="6373" y="312"/>
                  </a:lnTo>
                  <a:lnTo>
                    <a:pt x="6342" y="281"/>
                  </a:lnTo>
                  <a:lnTo>
                    <a:pt x="6311" y="281"/>
                  </a:lnTo>
                  <a:lnTo>
                    <a:pt x="6279" y="281"/>
                  </a:lnTo>
                  <a:lnTo>
                    <a:pt x="6248" y="250"/>
                  </a:lnTo>
                  <a:lnTo>
                    <a:pt x="6248" y="250"/>
                  </a:lnTo>
                  <a:cubicBezTo>
                    <a:pt x="6061" y="187"/>
                    <a:pt x="5904" y="469"/>
                    <a:pt x="6061" y="594"/>
                  </a:cubicBezTo>
                  <a:cubicBezTo>
                    <a:pt x="6092" y="594"/>
                    <a:pt x="6092" y="625"/>
                    <a:pt x="6123" y="625"/>
                  </a:cubicBezTo>
                  <a:lnTo>
                    <a:pt x="6123" y="625"/>
                  </a:lnTo>
                  <a:lnTo>
                    <a:pt x="6154" y="625"/>
                  </a:lnTo>
                  <a:lnTo>
                    <a:pt x="6186" y="656"/>
                  </a:lnTo>
                  <a:lnTo>
                    <a:pt x="6217" y="656"/>
                  </a:lnTo>
                  <a:lnTo>
                    <a:pt x="6217" y="656"/>
                  </a:lnTo>
                  <a:lnTo>
                    <a:pt x="6248" y="656"/>
                  </a:lnTo>
                  <a:lnTo>
                    <a:pt x="6279" y="687"/>
                  </a:lnTo>
                  <a:lnTo>
                    <a:pt x="6311" y="687"/>
                  </a:lnTo>
                  <a:lnTo>
                    <a:pt x="6342" y="687"/>
                  </a:lnTo>
                  <a:lnTo>
                    <a:pt x="6342" y="719"/>
                  </a:lnTo>
                  <a:lnTo>
                    <a:pt x="6373" y="719"/>
                  </a:lnTo>
                  <a:lnTo>
                    <a:pt x="6404" y="719"/>
                  </a:lnTo>
                  <a:lnTo>
                    <a:pt x="6436" y="750"/>
                  </a:lnTo>
                  <a:lnTo>
                    <a:pt x="6436" y="750"/>
                  </a:lnTo>
                  <a:lnTo>
                    <a:pt x="6467" y="750"/>
                  </a:lnTo>
                  <a:lnTo>
                    <a:pt x="6498" y="781"/>
                  </a:lnTo>
                  <a:lnTo>
                    <a:pt x="6529" y="781"/>
                  </a:lnTo>
                  <a:lnTo>
                    <a:pt x="6529" y="781"/>
                  </a:lnTo>
                  <a:lnTo>
                    <a:pt x="6560" y="812"/>
                  </a:lnTo>
                  <a:lnTo>
                    <a:pt x="6592" y="812"/>
                  </a:lnTo>
                  <a:lnTo>
                    <a:pt x="6623" y="843"/>
                  </a:lnTo>
                  <a:lnTo>
                    <a:pt x="6623" y="843"/>
                  </a:lnTo>
                  <a:lnTo>
                    <a:pt x="6654" y="843"/>
                  </a:lnTo>
                  <a:lnTo>
                    <a:pt x="6685" y="875"/>
                  </a:lnTo>
                  <a:lnTo>
                    <a:pt x="6717" y="875"/>
                  </a:lnTo>
                  <a:lnTo>
                    <a:pt x="6717" y="875"/>
                  </a:lnTo>
                  <a:lnTo>
                    <a:pt x="6748" y="906"/>
                  </a:lnTo>
                  <a:lnTo>
                    <a:pt x="6779" y="906"/>
                  </a:lnTo>
                  <a:close/>
                  <a:moveTo>
                    <a:pt x="8154" y="2124"/>
                  </a:moveTo>
                  <a:cubicBezTo>
                    <a:pt x="8279" y="2280"/>
                    <a:pt x="8529" y="2156"/>
                    <a:pt x="8497" y="1968"/>
                  </a:cubicBezTo>
                  <a:cubicBezTo>
                    <a:pt x="8497" y="1937"/>
                    <a:pt x="8466" y="1906"/>
                    <a:pt x="8466" y="1874"/>
                  </a:cubicBezTo>
                  <a:lnTo>
                    <a:pt x="8435" y="1874"/>
                  </a:lnTo>
                  <a:lnTo>
                    <a:pt x="8435" y="1843"/>
                  </a:lnTo>
                  <a:lnTo>
                    <a:pt x="8404" y="1812"/>
                  </a:lnTo>
                  <a:lnTo>
                    <a:pt x="8404" y="1781"/>
                  </a:lnTo>
                  <a:lnTo>
                    <a:pt x="8372" y="1781"/>
                  </a:lnTo>
                  <a:lnTo>
                    <a:pt x="8372" y="1749"/>
                  </a:lnTo>
                  <a:lnTo>
                    <a:pt x="8341" y="1718"/>
                  </a:lnTo>
                  <a:lnTo>
                    <a:pt x="8310" y="1718"/>
                  </a:lnTo>
                  <a:lnTo>
                    <a:pt x="8310" y="1687"/>
                  </a:lnTo>
                  <a:lnTo>
                    <a:pt x="8279" y="1656"/>
                  </a:lnTo>
                  <a:lnTo>
                    <a:pt x="8279" y="1656"/>
                  </a:lnTo>
                  <a:lnTo>
                    <a:pt x="8247" y="1624"/>
                  </a:lnTo>
                  <a:lnTo>
                    <a:pt x="8247" y="1593"/>
                  </a:lnTo>
                  <a:lnTo>
                    <a:pt x="8216" y="1593"/>
                  </a:lnTo>
                  <a:lnTo>
                    <a:pt x="8185" y="1562"/>
                  </a:lnTo>
                  <a:lnTo>
                    <a:pt x="8185" y="1531"/>
                  </a:lnTo>
                  <a:lnTo>
                    <a:pt x="8154" y="1531"/>
                  </a:lnTo>
                  <a:lnTo>
                    <a:pt x="8122" y="1500"/>
                  </a:lnTo>
                  <a:lnTo>
                    <a:pt x="8122" y="1468"/>
                  </a:lnTo>
                  <a:lnTo>
                    <a:pt x="8091" y="1468"/>
                  </a:lnTo>
                  <a:lnTo>
                    <a:pt x="8091" y="1437"/>
                  </a:lnTo>
                  <a:lnTo>
                    <a:pt x="8060" y="1406"/>
                  </a:lnTo>
                  <a:lnTo>
                    <a:pt x="8029" y="1406"/>
                  </a:lnTo>
                  <a:lnTo>
                    <a:pt x="8029" y="1375"/>
                  </a:lnTo>
                  <a:lnTo>
                    <a:pt x="7997" y="1343"/>
                  </a:lnTo>
                  <a:lnTo>
                    <a:pt x="7966" y="1343"/>
                  </a:lnTo>
                  <a:lnTo>
                    <a:pt x="7966" y="1312"/>
                  </a:lnTo>
                  <a:lnTo>
                    <a:pt x="7935" y="1281"/>
                  </a:lnTo>
                  <a:lnTo>
                    <a:pt x="7935" y="1281"/>
                  </a:lnTo>
                  <a:cubicBezTo>
                    <a:pt x="7872" y="1218"/>
                    <a:pt x="7748" y="1218"/>
                    <a:pt x="7685" y="1281"/>
                  </a:cubicBezTo>
                  <a:cubicBezTo>
                    <a:pt x="7591" y="1343"/>
                    <a:pt x="7591" y="1500"/>
                    <a:pt x="7685" y="1562"/>
                  </a:cubicBezTo>
                  <a:lnTo>
                    <a:pt x="7685" y="1562"/>
                  </a:lnTo>
                  <a:lnTo>
                    <a:pt x="7685" y="1593"/>
                  </a:lnTo>
                  <a:lnTo>
                    <a:pt x="7716" y="1593"/>
                  </a:lnTo>
                  <a:lnTo>
                    <a:pt x="7748" y="1624"/>
                  </a:lnTo>
                  <a:lnTo>
                    <a:pt x="7748" y="1656"/>
                  </a:lnTo>
                  <a:lnTo>
                    <a:pt x="7779" y="1656"/>
                  </a:lnTo>
                  <a:lnTo>
                    <a:pt x="7779" y="1687"/>
                  </a:lnTo>
                  <a:lnTo>
                    <a:pt x="7810" y="1687"/>
                  </a:lnTo>
                  <a:lnTo>
                    <a:pt x="7810" y="1718"/>
                  </a:lnTo>
                  <a:lnTo>
                    <a:pt x="7841" y="1749"/>
                  </a:lnTo>
                  <a:lnTo>
                    <a:pt x="7872" y="1749"/>
                  </a:lnTo>
                  <a:lnTo>
                    <a:pt x="7872" y="1781"/>
                  </a:lnTo>
                  <a:lnTo>
                    <a:pt x="7904" y="1781"/>
                  </a:lnTo>
                  <a:lnTo>
                    <a:pt x="7904" y="1812"/>
                  </a:lnTo>
                  <a:lnTo>
                    <a:pt x="7935" y="1843"/>
                  </a:lnTo>
                  <a:lnTo>
                    <a:pt x="7935" y="1843"/>
                  </a:lnTo>
                  <a:lnTo>
                    <a:pt x="7966" y="1874"/>
                  </a:lnTo>
                  <a:lnTo>
                    <a:pt x="7966" y="1906"/>
                  </a:lnTo>
                  <a:lnTo>
                    <a:pt x="7997" y="1906"/>
                  </a:lnTo>
                  <a:lnTo>
                    <a:pt x="8029" y="1937"/>
                  </a:lnTo>
                  <a:lnTo>
                    <a:pt x="8029" y="1937"/>
                  </a:lnTo>
                  <a:lnTo>
                    <a:pt x="8060" y="1968"/>
                  </a:lnTo>
                  <a:lnTo>
                    <a:pt x="8060" y="1999"/>
                  </a:lnTo>
                  <a:lnTo>
                    <a:pt x="8091" y="1999"/>
                  </a:lnTo>
                  <a:lnTo>
                    <a:pt x="8091" y="2031"/>
                  </a:lnTo>
                  <a:lnTo>
                    <a:pt x="8122" y="2062"/>
                  </a:lnTo>
                  <a:lnTo>
                    <a:pt x="8122" y="2062"/>
                  </a:lnTo>
                  <a:lnTo>
                    <a:pt x="8154" y="2093"/>
                  </a:lnTo>
                  <a:close/>
                  <a:moveTo>
                    <a:pt x="8903" y="3749"/>
                  </a:moveTo>
                  <a:cubicBezTo>
                    <a:pt x="8966" y="3967"/>
                    <a:pt x="9278" y="3936"/>
                    <a:pt x="9278" y="3717"/>
                  </a:cubicBezTo>
                  <a:cubicBezTo>
                    <a:pt x="9309" y="3717"/>
                    <a:pt x="9278" y="3686"/>
                    <a:pt x="9278" y="3655"/>
                  </a:cubicBezTo>
                  <a:lnTo>
                    <a:pt x="9278" y="3655"/>
                  </a:lnTo>
                  <a:lnTo>
                    <a:pt x="9278" y="3624"/>
                  </a:lnTo>
                  <a:lnTo>
                    <a:pt x="9278" y="3593"/>
                  </a:lnTo>
                  <a:lnTo>
                    <a:pt x="9278" y="3561"/>
                  </a:lnTo>
                  <a:lnTo>
                    <a:pt x="9247" y="3530"/>
                  </a:lnTo>
                  <a:lnTo>
                    <a:pt x="9247" y="3499"/>
                  </a:lnTo>
                  <a:lnTo>
                    <a:pt x="9247" y="3468"/>
                  </a:lnTo>
                  <a:lnTo>
                    <a:pt x="9247" y="3468"/>
                  </a:lnTo>
                  <a:lnTo>
                    <a:pt x="9216" y="3436"/>
                  </a:lnTo>
                  <a:lnTo>
                    <a:pt x="9216" y="3405"/>
                  </a:lnTo>
                  <a:lnTo>
                    <a:pt x="9216" y="3374"/>
                  </a:lnTo>
                  <a:lnTo>
                    <a:pt x="9216" y="3343"/>
                  </a:lnTo>
                  <a:lnTo>
                    <a:pt x="9185" y="3311"/>
                  </a:lnTo>
                  <a:lnTo>
                    <a:pt x="9185" y="3280"/>
                  </a:lnTo>
                  <a:lnTo>
                    <a:pt x="9185" y="3249"/>
                  </a:lnTo>
                  <a:lnTo>
                    <a:pt x="9153" y="3218"/>
                  </a:lnTo>
                  <a:lnTo>
                    <a:pt x="9153" y="3186"/>
                  </a:lnTo>
                  <a:lnTo>
                    <a:pt x="9153" y="3186"/>
                  </a:lnTo>
                  <a:lnTo>
                    <a:pt x="9153" y="3155"/>
                  </a:lnTo>
                  <a:lnTo>
                    <a:pt x="9122" y="3124"/>
                  </a:lnTo>
                  <a:lnTo>
                    <a:pt x="9122" y="3093"/>
                  </a:lnTo>
                  <a:lnTo>
                    <a:pt x="9122" y="3061"/>
                  </a:lnTo>
                  <a:lnTo>
                    <a:pt x="9091" y="3030"/>
                  </a:lnTo>
                  <a:lnTo>
                    <a:pt x="9091" y="2999"/>
                  </a:lnTo>
                  <a:lnTo>
                    <a:pt x="9091" y="2968"/>
                  </a:lnTo>
                  <a:lnTo>
                    <a:pt x="9060" y="2968"/>
                  </a:lnTo>
                  <a:lnTo>
                    <a:pt x="9060" y="2936"/>
                  </a:lnTo>
                  <a:lnTo>
                    <a:pt x="9060" y="2905"/>
                  </a:lnTo>
                  <a:cubicBezTo>
                    <a:pt x="8966" y="2718"/>
                    <a:pt x="8685" y="2780"/>
                    <a:pt x="8685" y="2999"/>
                  </a:cubicBezTo>
                  <a:cubicBezTo>
                    <a:pt x="8685" y="2999"/>
                    <a:pt x="8685" y="3030"/>
                    <a:pt x="8685" y="3061"/>
                  </a:cubicBezTo>
                  <a:lnTo>
                    <a:pt x="8716" y="3061"/>
                  </a:lnTo>
                  <a:lnTo>
                    <a:pt x="8716" y="3093"/>
                  </a:lnTo>
                  <a:lnTo>
                    <a:pt x="8716" y="3124"/>
                  </a:lnTo>
                  <a:lnTo>
                    <a:pt x="8747" y="3155"/>
                  </a:lnTo>
                  <a:lnTo>
                    <a:pt x="8747" y="3186"/>
                  </a:lnTo>
                  <a:lnTo>
                    <a:pt x="8747" y="3186"/>
                  </a:lnTo>
                  <a:lnTo>
                    <a:pt x="8747" y="3218"/>
                  </a:lnTo>
                  <a:lnTo>
                    <a:pt x="8778" y="3249"/>
                  </a:lnTo>
                  <a:lnTo>
                    <a:pt x="8778" y="3280"/>
                  </a:lnTo>
                  <a:lnTo>
                    <a:pt x="8778" y="3311"/>
                  </a:lnTo>
                  <a:lnTo>
                    <a:pt x="8810" y="3311"/>
                  </a:lnTo>
                  <a:lnTo>
                    <a:pt x="8810" y="3343"/>
                  </a:lnTo>
                  <a:lnTo>
                    <a:pt x="8810" y="3374"/>
                  </a:lnTo>
                  <a:lnTo>
                    <a:pt x="8810" y="3405"/>
                  </a:lnTo>
                  <a:lnTo>
                    <a:pt x="8841" y="3436"/>
                  </a:lnTo>
                  <a:lnTo>
                    <a:pt x="8841" y="3436"/>
                  </a:lnTo>
                  <a:lnTo>
                    <a:pt x="8841" y="3468"/>
                  </a:lnTo>
                  <a:lnTo>
                    <a:pt x="8841" y="3499"/>
                  </a:lnTo>
                  <a:lnTo>
                    <a:pt x="8872" y="3530"/>
                  </a:lnTo>
                  <a:lnTo>
                    <a:pt x="8872" y="3561"/>
                  </a:lnTo>
                  <a:lnTo>
                    <a:pt x="8872" y="3593"/>
                  </a:lnTo>
                  <a:lnTo>
                    <a:pt x="8872" y="3593"/>
                  </a:lnTo>
                  <a:lnTo>
                    <a:pt x="8872" y="3624"/>
                  </a:lnTo>
                  <a:lnTo>
                    <a:pt x="8903" y="3655"/>
                  </a:lnTo>
                  <a:lnTo>
                    <a:pt x="8903" y="3686"/>
                  </a:lnTo>
                  <a:lnTo>
                    <a:pt x="8903" y="3717"/>
                  </a:lnTo>
                  <a:lnTo>
                    <a:pt x="8903" y="3749"/>
                  </a:lnTo>
                  <a:close/>
                  <a:moveTo>
                    <a:pt x="8935" y="5561"/>
                  </a:moveTo>
                  <a:cubicBezTo>
                    <a:pt x="8903" y="5779"/>
                    <a:pt x="9185" y="5873"/>
                    <a:pt x="9278" y="5717"/>
                  </a:cubicBezTo>
                  <a:cubicBezTo>
                    <a:pt x="9309" y="5686"/>
                    <a:pt x="9309" y="5654"/>
                    <a:pt x="9309" y="5654"/>
                  </a:cubicBezTo>
                  <a:lnTo>
                    <a:pt x="9309" y="5623"/>
                  </a:lnTo>
                  <a:lnTo>
                    <a:pt x="9309" y="5592"/>
                  </a:lnTo>
                  <a:lnTo>
                    <a:pt x="9309" y="5592"/>
                  </a:lnTo>
                  <a:lnTo>
                    <a:pt x="9341" y="5561"/>
                  </a:lnTo>
                  <a:lnTo>
                    <a:pt x="9341" y="5529"/>
                  </a:lnTo>
                  <a:lnTo>
                    <a:pt x="9341" y="5498"/>
                  </a:lnTo>
                  <a:lnTo>
                    <a:pt x="9341" y="5467"/>
                  </a:lnTo>
                  <a:lnTo>
                    <a:pt x="9341" y="5436"/>
                  </a:lnTo>
                  <a:lnTo>
                    <a:pt x="9341" y="5404"/>
                  </a:lnTo>
                  <a:lnTo>
                    <a:pt x="9372" y="5373"/>
                  </a:lnTo>
                  <a:lnTo>
                    <a:pt x="9372" y="5342"/>
                  </a:lnTo>
                  <a:lnTo>
                    <a:pt x="9372" y="5311"/>
                  </a:lnTo>
                  <a:lnTo>
                    <a:pt x="9372" y="5279"/>
                  </a:lnTo>
                  <a:lnTo>
                    <a:pt x="9372" y="5248"/>
                  </a:lnTo>
                  <a:lnTo>
                    <a:pt x="9372" y="5217"/>
                  </a:lnTo>
                  <a:lnTo>
                    <a:pt x="9372" y="5186"/>
                  </a:lnTo>
                  <a:lnTo>
                    <a:pt x="9372" y="5186"/>
                  </a:lnTo>
                  <a:lnTo>
                    <a:pt x="9372" y="5154"/>
                  </a:lnTo>
                  <a:lnTo>
                    <a:pt x="9372" y="5123"/>
                  </a:lnTo>
                  <a:lnTo>
                    <a:pt x="9403" y="5092"/>
                  </a:lnTo>
                  <a:lnTo>
                    <a:pt x="9403" y="5061"/>
                  </a:lnTo>
                  <a:lnTo>
                    <a:pt x="9403" y="5029"/>
                  </a:lnTo>
                  <a:lnTo>
                    <a:pt x="9403" y="4998"/>
                  </a:lnTo>
                  <a:lnTo>
                    <a:pt x="9403" y="4967"/>
                  </a:lnTo>
                  <a:lnTo>
                    <a:pt x="9403" y="4936"/>
                  </a:lnTo>
                  <a:lnTo>
                    <a:pt x="9403" y="4905"/>
                  </a:lnTo>
                  <a:lnTo>
                    <a:pt x="9403" y="4873"/>
                  </a:lnTo>
                  <a:lnTo>
                    <a:pt x="9403" y="4842"/>
                  </a:lnTo>
                  <a:cubicBezTo>
                    <a:pt x="9403" y="4655"/>
                    <a:pt x="9153" y="4592"/>
                    <a:pt x="9060" y="4748"/>
                  </a:cubicBezTo>
                  <a:cubicBezTo>
                    <a:pt x="9028" y="4780"/>
                    <a:pt x="9028" y="4811"/>
                    <a:pt x="9028" y="4842"/>
                  </a:cubicBezTo>
                  <a:lnTo>
                    <a:pt x="9028" y="4873"/>
                  </a:lnTo>
                  <a:lnTo>
                    <a:pt x="9028" y="4905"/>
                  </a:lnTo>
                  <a:lnTo>
                    <a:pt x="9028" y="4905"/>
                  </a:lnTo>
                  <a:lnTo>
                    <a:pt x="9028" y="4936"/>
                  </a:lnTo>
                  <a:lnTo>
                    <a:pt x="9028" y="4967"/>
                  </a:lnTo>
                  <a:lnTo>
                    <a:pt x="9028" y="4998"/>
                  </a:lnTo>
                  <a:lnTo>
                    <a:pt x="8997" y="5029"/>
                  </a:lnTo>
                  <a:lnTo>
                    <a:pt x="8997" y="5061"/>
                  </a:lnTo>
                  <a:lnTo>
                    <a:pt x="8997" y="5092"/>
                  </a:lnTo>
                  <a:lnTo>
                    <a:pt x="8997" y="5092"/>
                  </a:lnTo>
                  <a:lnTo>
                    <a:pt x="8997" y="5123"/>
                  </a:lnTo>
                  <a:lnTo>
                    <a:pt x="8997" y="5154"/>
                  </a:lnTo>
                  <a:lnTo>
                    <a:pt x="8997" y="5186"/>
                  </a:lnTo>
                  <a:lnTo>
                    <a:pt x="8997" y="5217"/>
                  </a:lnTo>
                  <a:lnTo>
                    <a:pt x="8997" y="5248"/>
                  </a:lnTo>
                  <a:lnTo>
                    <a:pt x="8997" y="5279"/>
                  </a:lnTo>
                  <a:lnTo>
                    <a:pt x="8997" y="5311"/>
                  </a:lnTo>
                  <a:lnTo>
                    <a:pt x="8966" y="5311"/>
                  </a:lnTo>
                  <a:lnTo>
                    <a:pt x="8966" y="5342"/>
                  </a:lnTo>
                  <a:lnTo>
                    <a:pt x="8966" y="5373"/>
                  </a:lnTo>
                  <a:lnTo>
                    <a:pt x="8966" y="5404"/>
                  </a:lnTo>
                  <a:lnTo>
                    <a:pt x="8966" y="5436"/>
                  </a:lnTo>
                  <a:lnTo>
                    <a:pt x="8966" y="5467"/>
                  </a:lnTo>
                  <a:lnTo>
                    <a:pt x="8966" y="5467"/>
                  </a:lnTo>
                  <a:lnTo>
                    <a:pt x="8935" y="5498"/>
                  </a:lnTo>
                  <a:lnTo>
                    <a:pt x="8935" y="5529"/>
                  </a:lnTo>
                  <a:lnTo>
                    <a:pt x="8935" y="5561"/>
                  </a:lnTo>
                  <a:close/>
                  <a:moveTo>
                    <a:pt x="8216" y="7216"/>
                  </a:moveTo>
                  <a:cubicBezTo>
                    <a:pt x="8091" y="7404"/>
                    <a:pt x="8310" y="7622"/>
                    <a:pt x="8497" y="7497"/>
                  </a:cubicBezTo>
                  <a:cubicBezTo>
                    <a:pt x="8497" y="7466"/>
                    <a:pt x="8529" y="7466"/>
                    <a:pt x="8529" y="7435"/>
                  </a:cubicBezTo>
                  <a:lnTo>
                    <a:pt x="8529" y="7435"/>
                  </a:lnTo>
                  <a:lnTo>
                    <a:pt x="8560" y="7404"/>
                  </a:lnTo>
                  <a:lnTo>
                    <a:pt x="8560" y="7372"/>
                  </a:lnTo>
                  <a:lnTo>
                    <a:pt x="8591" y="7372"/>
                  </a:lnTo>
                  <a:lnTo>
                    <a:pt x="8591" y="7341"/>
                  </a:lnTo>
                  <a:lnTo>
                    <a:pt x="8622" y="7310"/>
                  </a:lnTo>
                  <a:lnTo>
                    <a:pt x="8622" y="7279"/>
                  </a:lnTo>
                  <a:lnTo>
                    <a:pt x="8653" y="7279"/>
                  </a:lnTo>
                  <a:lnTo>
                    <a:pt x="8653" y="7247"/>
                  </a:lnTo>
                  <a:lnTo>
                    <a:pt x="8685" y="7216"/>
                  </a:lnTo>
                  <a:lnTo>
                    <a:pt x="8685" y="7185"/>
                  </a:lnTo>
                  <a:lnTo>
                    <a:pt x="8716" y="7154"/>
                  </a:lnTo>
                  <a:lnTo>
                    <a:pt x="8716" y="7154"/>
                  </a:lnTo>
                  <a:lnTo>
                    <a:pt x="8747" y="7122"/>
                  </a:lnTo>
                  <a:lnTo>
                    <a:pt x="8747" y="7091"/>
                  </a:lnTo>
                  <a:lnTo>
                    <a:pt x="8778" y="7060"/>
                  </a:lnTo>
                  <a:lnTo>
                    <a:pt x="8778" y="7060"/>
                  </a:lnTo>
                  <a:lnTo>
                    <a:pt x="8810" y="7029"/>
                  </a:lnTo>
                  <a:lnTo>
                    <a:pt x="8810" y="6998"/>
                  </a:lnTo>
                  <a:lnTo>
                    <a:pt x="8810" y="6966"/>
                  </a:lnTo>
                  <a:lnTo>
                    <a:pt x="8841" y="6935"/>
                  </a:lnTo>
                  <a:lnTo>
                    <a:pt x="8841" y="6935"/>
                  </a:lnTo>
                  <a:lnTo>
                    <a:pt x="8872" y="6904"/>
                  </a:lnTo>
                  <a:lnTo>
                    <a:pt x="8872" y="6873"/>
                  </a:lnTo>
                  <a:lnTo>
                    <a:pt x="8903" y="6841"/>
                  </a:lnTo>
                  <a:lnTo>
                    <a:pt x="8903" y="6810"/>
                  </a:lnTo>
                  <a:lnTo>
                    <a:pt x="8903" y="6810"/>
                  </a:lnTo>
                  <a:lnTo>
                    <a:pt x="8935" y="6779"/>
                  </a:lnTo>
                  <a:lnTo>
                    <a:pt x="8935" y="6779"/>
                  </a:lnTo>
                  <a:cubicBezTo>
                    <a:pt x="9028" y="6591"/>
                    <a:pt x="8810" y="6404"/>
                    <a:pt x="8653" y="6529"/>
                  </a:cubicBezTo>
                  <a:cubicBezTo>
                    <a:pt x="8622" y="6560"/>
                    <a:pt x="8591" y="6560"/>
                    <a:pt x="8591" y="6591"/>
                  </a:cubicBezTo>
                  <a:lnTo>
                    <a:pt x="8591" y="6591"/>
                  </a:lnTo>
                  <a:lnTo>
                    <a:pt x="8560" y="6623"/>
                  </a:lnTo>
                  <a:lnTo>
                    <a:pt x="8560" y="6654"/>
                  </a:lnTo>
                  <a:lnTo>
                    <a:pt x="8560" y="6685"/>
                  </a:lnTo>
                  <a:lnTo>
                    <a:pt x="8529" y="6685"/>
                  </a:lnTo>
                  <a:lnTo>
                    <a:pt x="8529" y="6716"/>
                  </a:lnTo>
                  <a:lnTo>
                    <a:pt x="8529" y="6748"/>
                  </a:lnTo>
                  <a:lnTo>
                    <a:pt x="8497" y="6779"/>
                  </a:lnTo>
                  <a:lnTo>
                    <a:pt x="8497" y="6779"/>
                  </a:lnTo>
                  <a:lnTo>
                    <a:pt x="8466" y="6810"/>
                  </a:lnTo>
                  <a:lnTo>
                    <a:pt x="8466" y="6841"/>
                  </a:lnTo>
                  <a:lnTo>
                    <a:pt x="8466" y="6873"/>
                  </a:lnTo>
                  <a:lnTo>
                    <a:pt x="8435" y="6873"/>
                  </a:lnTo>
                  <a:lnTo>
                    <a:pt x="8435" y="6904"/>
                  </a:lnTo>
                  <a:lnTo>
                    <a:pt x="8404" y="6935"/>
                  </a:lnTo>
                  <a:lnTo>
                    <a:pt x="8404" y="6935"/>
                  </a:lnTo>
                  <a:lnTo>
                    <a:pt x="8372" y="6966"/>
                  </a:lnTo>
                  <a:lnTo>
                    <a:pt x="8372" y="6998"/>
                  </a:lnTo>
                  <a:lnTo>
                    <a:pt x="8372" y="7029"/>
                  </a:lnTo>
                  <a:lnTo>
                    <a:pt x="8341" y="7029"/>
                  </a:lnTo>
                  <a:lnTo>
                    <a:pt x="8341" y="7060"/>
                  </a:lnTo>
                  <a:lnTo>
                    <a:pt x="8310" y="7091"/>
                  </a:lnTo>
                  <a:lnTo>
                    <a:pt x="8310" y="7091"/>
                  </a:lnTo>
                  <a:lnTo>
                    <a:pt x="8279" y="7122"/>
                  </a:lnTo>
                  <a:lnTo>
                    <a:pt x="8279" y="7154"/>
                  </a:lnTo>
                  <a:lnTo>
                    <a:pt x="8247" y="7154"/>
                  </a:lnTo>
                  <a:lnTo>
                    <a:pt x="8247" y="7185"/>
                  </a:lnTo>
                  <a:lnTo>
                    <a:pt x="8216" y="7216"/>
                  </a:lnTo>
                  <a:close/>
                  <a:moveTo>
                    <a:pt x="6873" y="8435"/>
                  </a:moveTo>
                  <a:cubicBezTo>
                    <a:pt x="6685" y="8559"/>
                    <a:pt x="6779" y="8841"/>
                    <a:pt x="6998" y="8809"/>
                  </a:cubicBezTo>
                  <a:cubicBezTo>
                    <a:pt x="7029" y="8809"/>
                    <a:pt x="7060" y="8778"/>
                    <a:pt x="7060" y="8778"/>
                  </a:cubicBezTo>
                  <a:lnTo>
                    <a:pt x="7092" y="8747"/>
                  </a:lnTo>
                  <a:lnTo>
                    <a:pt x="7123" y="8747"/>
                  </a:lnTo>
                  <a:lnTo>
                    <a:pt x="7154" y="8747"/>
                  </a:lnTo>
                  <a:lnTo>
                    <a:pt x="7154" y="8716"/>
                  </a:lnTo>
                  <a:lnTo>
                    <a:pt x="7185" y="8716"/>
                  </a:lnTo>
                  <a:lnTo>
                    <a:pt x="7216" y="8684"/>
                  </a:lnTo>
                  <a:lnTo>
                    <a:pt x="7248" y="8684"/>
                  </a:lnTo>
                  <a:lnTo>
                    <a:pt x="7248" y="8653"/>
                  </a:lnTo>
                  <a:lnTo>
                    <a:pt x="7279" y="8653"/>
                  </a:lnTo>
                  <a:lnTo>
                    <a:pt x="7310" y="8622"/>
                  </a:lnTo>
                  <a:lnTo>
                    <a:pt x="7341" y="8622"/>
                  </a:lnTo>
                  <a:lnTo>
                    <a:pt x="7341" y="8591"/>
                  </a:lnTo>
                  <a:lnTo>
                    <a:pt x="7373" y="8591"/>
                  </a:lnTo>
                  <a:lnTo>
                    <a:pt x="7404" y="8559"/>
                  </a:lnTo>
                  <a:lnTo>
                    <a:pt x="7435" y="8559"/>
                  </a:lnTo>
                  <a:lnTo>
                    <a:pt x="7435" y="8528"/>
                  </a:lnTo>
                  <a:lnTo>
                    <a:pt x="7466" y="8497"/>
                  </a:lnTo>
                  <a:lnTo>
                    <a:pt x="7498" y="8497"/>
                  </a:lnTo>
                  <a:lnTo>
                    <a:pt x="7529" y="8466"/>
                  </a:lnTo>
                  <a:lnTo>
                    <a:pt x="7529" y="8466"/>
                  </a:lnTo>
                  <a:lnTo>
                    <a:pt x="7560" y="8435"/>
                  </a:lnTo>
                  <a:lnTo>
                    <a:pt x="7591" y="8435"/>
                  </a:lnTo>
                  <a:lnTo>
                    <a:pt x="7623" y="8403"/>
                  </a:lnTo>
                  <a:lnTo>
                    <a:pt x="7623" y="8403"/>
                  </a:lnTo>
                  <a:lnTo>
                    <a:pt x="7654" y="8372"/>
                  </a:lnTo>
                  <a:lnTo>
                    <a:pt x="7685" y="8341"/>
                  </a:lnTo>
                  <a:lnTo>
                    <a:pt x="7685" y="8341"/>
                  </a:lnTo>
                  <a:lnTo>
                    <a:pt x="7716" y="8310"/>
                  </a:lnTo>
                  <a:cubicBezTo>
                    <a:pt x="7872" y="8185"/>
                    <a:pt x="7748" y="7966"/>
                    <a:pt x="7560" y="7997"/>
                  </a:cubicBezTo>
                  <a:cubicBezTo>
                    <a:pt x="7529" y="7997"/>
                    <a:pt x="7498" y="7997"/>
                    <a:pt x="7466" y="8028"/>
                  </a:cubicBezTo>
                  <a:lnTo>
                    <a:pt x="7466" y="8028"/>
                  </a:lnTo>
                  <a:lnTo>
                    <a:pt x="7435" y="8060"/>
                  </a:lnTo>
                  <a:lnTo>
                    <a:pt x="7404" y="8091"/>
                  </a:lnTo>
                  <a:lnTo>
                    <a:pt x="7404" y="8091"/>
                  </a:lnTo>
                  <a:lnTo>
                    <a:pt x="7373" y="8122"/>
                  </a:lnTo>
                  <a:lnTo>
                    <a:pt x="7341" y="8122"/>
                  </a:lnTo>
                  <a:lnTo>
                    <a:pt x="7341" y="8153"/>
                  </a:lnTo>
                  <a:lnTo>
                    <a:pt x="7310" y="8153"/>
                  </a:lnTo>
                  <a:lnTo>
                    <a:pt x="7279" y="8185"/>
                  </a:lnTo>
                  <a:lnTo>
                    <a:pt x="7279" y="8185"/>
                  </a:lnTo>
                  <a:lnTo>
                    <a:pt x="7248" y="8216"/>
                  </a:lnTo>
                  <a:lnTo>
                    <a:pt x="7216" y="8216"/>
                  </a:lnTo>
                  <a:lnTo>
                    <a:pt x="7216" y="8247"/>
                  </a:lnTo>
                  <a:lnTo>
                    <a:pt x="7185" y="8247"/>
                  </a:lnTo>
                  <a:lnTo>
                    <a:pt x="7154" y="8278"/>
                  </a:lnTo>
                  <a:lnTo>
                    <a:pt x="7154" y="8278"/>
                  </a:lnTo>
                  <a:lnTo>
                    <a:pt x="7123" y="8310"/>
                  </a:lnTo>
                  <a:lnTo>
                    <a:pt x="7092" y="8310"/>
                  </a:lnTo>
                  <a:lnTo>
                    <a:pt x="7060" y="8310"/>
                  </a:lnTo>
                  <a:lnTo>
                    <a:pt x="7060" y="8341"/>
                  </a:lnTo>
                  <a:lnTo>
                    <a:pt x="7029" y="8341"/>
                  </a:lnTo>
                  <a:lnTo>
                    <a:pt x="6998" y="8372"/>
                  </a:lnTo>
                  <a:lnTo>
                    <a:pt x="6998" y="8372"/>
                  </a:lnTo>
                  <a:lnTo>
                    <a:pt x="6967" y="8403"/>
                  </a:lnTo>
                  <a:lnTo>
                    <a:pt x="6935" y="8403"/>
                  </a:lnTo>
                  <a:lnTo>
                    <a:pt x="6935" y="8435"/>
                  </a:lnTo>
                  <a:lnTo>
                    <a:pt x="6904" y="8435"/>
                  </a:lnTo>
                  <a:close/>
                  <a:moveTo>
                    <a:pt x="5155" y="8997"/>
                  </a:moveTo>
                  <a:cubicBezTo>
                    <a:pt x="4936" y="9028"/>
                    <a:pt x="4936" y="9340"/>
                    <a:pt x="5123" y="9372"/>
                  </a:cubicBezTo>
                  <a:cubicBezTo>
                    <a:pt x="5155" y="9403"/>
                    <a:pt x="5186" y="9403"/>
                    <a:pt x="5186" y="9403"/>
                  </a:cubicBezTo>
                  <a:lnTo>
                    <a:pt x="5217" y="9403"/>
                  </a:lnTo>
                  <a:lnTo>
                    <a:pt x="5248" y="9372"/>
                  </a:lnTo>
                  <a:lnTo>
                    <a:pt x="5280" y="9372"/>
                  </a:lnTo>
                  <a:lnTo>
                    <a:pt x="5311" y="9372"/>
                  </a:lnTo>
                  <a:lnTo>
                    <a:pt x="5342" y="9372"/>
                  </a:lnTo>
                  <a:lnTo>
                    <a:pt x="5373" y="9372"/>
                  </a:lnTo>
                  <a:lnTo>
                    <a:pt x="5405" y="9372"/>
                  </a:lnTo>
                  <a:lnTo>
                    <a:pt x="5436" y="9372"/>
                  </a:lnTo>
                  <a:lnTo>
                    <a:pt x="5467" y="9340"/>
                  </a:lnTo>
                  <a:lnTo>
                    <a:pt x="5498" y="9340"/>
                  </a:lnTo>
                  <a:lnTo>
                    <a:pt x="5530" y="9340"/>
                  </a:lnTo>
                  <a:lnTo>
                    <a:pt x="5561" y="9340"/>
                  </a:lnTo>
                  <a:lnTo>
                    <a:pt x="5561" y="9340"/>
                  </a:lnTo>
                  <a:lnTo>
                    <a:pt x="5592" y="9340"/>
                  </a:lnTo>
                  <a:lnTo>
                    <a:pt x="5623" y="9309"/>
                  </a:lnTo>
                  <a:lnTo>
                    <a:pt x="5655" y="9309"/>
                  </a:lnTo>
                  <a:lnTo>
                    <a:pt x="5686" y="9309"/>
                  </a:lnTo>
                  <a:lnTo>
                    <a:pt x="5717" y="9309"/>
                  </a:lnTo>
                  <a:lnTo>
                    <a:pt x="5748" y="9309"/>
                  </a:lnTo>
                  <a:lnTo>
                    <a:pt x="5779" y="9278"/>
                  </a:lnTo>
                  <a:lnTo>
                    <a:pt x="5811" y="9278"/>
                  </a:lnTo>
                  <a:lnTo>
                    <a:pt x="5842" y="9278"/>
                  </a:lnTo>
                  <a:lnTo>
                    <a:pt x="5873" y="9278"/>
                  </a:lnTo>
                  <a:lnTo>
                    <a:pt x="5904" y="9278"/>
                  </a:lnTo>
                  <a:lnTo>
                    <a:pt x="5936" y="9247"/>
                  </a:lnTo>
                  <a:lnTo>
                    <a:pt x="5936" y="9247"/>
                  </a:lnTo>
                  <a:lnTo>
                    <a:pt x="5967" y="9247"/>
                  </a:lnTo>
                  <a:cubicBezTo>
                    <a:pt x="6154" y="9184"/>
                    <a:pt x="6154" y="8903"/>
                    <a:pt x="5936" y="8872"/>
                  </a:cubicBezTo>
                  <a:cubicBezTo>
                    <a:pt x="5904" y="8872"/>
                    <a:pt x="5904" y="8872"/>
                    <a:pt x="5873" y="8872"/>
                  </a:cubicBezTo>
                  <a:lnTo>
                    <a:pt x="5842" y="8872"/>
                  </a:lnTo>
                  <a:lnTo>
                    <a:pt x="5811" y="8872"/>
                  </a:lnTo>
                  <a:lnTo>
                    <a:pt x="5811" y="8903"/>
                  </a:lnTo>
                  <a:lnTo>
                    <a:pt x="5779" y="8903"/>
                  </a:lnTo>
                  <a:lnTo>
                    <a:pt x="5748" y="8903"/>
                  </a:lnTo>
                  <a:lnTo>
                    <a:pt x="5717" y="8903"/>
                  </a:lnTo>
                  <a:lnTo>
                    <a:pt x="5686" y="8934"/>
                  </a:lnTo>
                  <a:lnTo>
                    <a:pt x="5655" y="8934"/>
                  </a:lnTo>
                  <a:lnTo>
                    <a:pt x="5623" y="8934"/>
                  </a:lnTo>
                  <a:lnTo>
                    <a:pt x="5623" y="8934"/>
                  </a:lnTo>
                  <a:lnTo>
                    <a:pt x="5592" y="8934"/>
                  </a:lnTo>
                  <a:lnTo>
                    <a:pt x="5561" y="8934"/>
                  </a:lnTo>
                  <a:lnTo>
                    <a:pt x="5530" y="8966"/>
                  </a:lnTo>
                  <a:lnTo>
                    <a:pt x="5498" y="8966"/>
                  </a:lnTo>
                  <a:lnTo>
                    <a:pt x="5467" y="8966"/>
                  </a:lnTo>
                  <a:lnTo>
                    <a:pt x="5436" y="8966"/>
                  </a:lnTo>
                  <a:lnTo>
                    <a:pt x="5436" y="8966"/>
                  </a:lnTo>
                  <a:lnTo>
                    <a:pt x="5405" y="8966"/>
                  </a:lnTo>
                  <a:lnTo>
                    <a:pt x="5373" y="8997"/>
                  </a:lnTo>
                  <a:lnTo>
                    <a:pt x="5342" y="8997"/>
                  </a:lnTo>
                  <a:lnTo>
                    <a:pt x="5311" y="8997"/>
                  </a:lnTo>
                  <a:lnTo>
                    <a:pt x="5280" y="8997"/>
                  </a:lnTo>
                  <a:lnTo>
                    <a:pt x="5248" y="8997"/>
                  </a:lnTo>
                  <a:lnTo>
                    <a:pt x="5217" y="8997"/>
                  </a:lnTo>
                  <a:lnTo>
                    <a:pt x="5217" y="8997"/>
                  </a:lnTo>
                  <a:lnTo>
                    <a:pt x="5186" y="8997"/>
                  </a:lnTo>
                  <a:close/>
                  <a:moveTo>
                    <a:pt x="3343" y="8809"/>
                  </a:moveTo>
                  <a:cubicBezTo>
                    <a:pt x="3155" y="8747"/>
                    <a:pt x="2999" y="9028"/>
                    <a:pt x="3187" y="9153"/>
                  </a:cubicBezTo>
                  <a:cubicBezTo>
                    <a:pt x="3187" y="9184"/>
                    <a:pt x="3218" y="9184"/>
                    <a:pt x="3218" y="9184"/>
                  </a:cubicBezTo>
                  <a:lnTo>
                    <a:pt x="3249" y="9184"/>
                  </a:lnTo>
                  <a:lnTo>
                    <a:pt x="3280" y="9184"/>
                  </a:lnTo>
                  <a:lnTo>
                    <a:pt x="3280" y="9215"/>
                  </a:lnTo>
                  <a:lnTo>
                    <a:pt x="3312" y="9215"/>
                  </a:lnTo>
                  <a:lnTo>
                    <a:pt x="3343" y="9215"/>
                  </a:lnTo>
                  <a:lnTo>
                    <a:pt x="3374" y="9215"/>
                  </a:lnTo>
                  <a:lnTo>
                    <a:pt x="3405" y="9247"/>
                  </a:lnTo>
                  <a:lnTo>
                    <a:pt x="3437" y="9247"/>
                  </a:lnTo>
                  <a:lnTo>
                    <a:pt x="3468" y="9247"/>
                  </a:lnTo>
                  <a:lnTo>
                    <a:pt x="3499" y="9247"/>
                  </a:lnTo>
                  <a:lnTo>
                    <a:pt x="3530" y="9278"/>
                  </a:lnTo>
                  <a:lnTo>
                    <a:pt x="3530" y="9278"/>
                  </a:lnTo>
                  <a:lnTo>
                    <a:pt x="3562" y="9278"/>
                  </a:lnTo>
                  <a:lnTo>
                    <a:pt x="3593" y="9278"/>
                  </a:lnTo>
                  <a:lnTo>
                    <a:pt x="3624" y="9309"/>
                  </a:lnTo>
                  <a:lnTo>
                    <a:pt x="3655" y="9309"/>
                  </a:lnTo>
                  <a:lnTo>
                    <a:pt x="3686" y="9309"/>
                  </a:lnTo>
                  <a:lnTo>
                    <a:pt x="3718" y="9309"/>
                  </a:lnTo>
                  <a:lnTo>
                    <a:pt x="3749" y="9309"/>
                  </a:lnTo>
                  <a:lnTo>
                    <a:pt x="3780" y="9340"/>
                  </a:lnTo>
                  <a:lnTo>
                    <a:pt x="3811" y="9340"/>
                  </a:lnTo>
                  <a:lnTo>
                    <a:pt x="3811" y="9340"/>
                  </a:lnTo>
                  <a:lnTo>
                    <a:pt x="3843" y="9340"/>
                  </a:lnTo>
                  <a:lnTo>
                    <a:pt x="3874" y="9340"/>
                  </a:lnTo>
                  <a:lnTo>
                    <a:pt x="3905" y="9340"/>
                  </a:lnTo>
                  <a:lnTo>
                    <a:pt x="3936" y="9372"/>
                  </a:lnTo>
                  <a:lnTo>
                    <a:pt x="3968" y="9372"/>
                  </a:lnTo>
                  <a:lnTo>
                    <a:pt x="3999" y="9372"/>
                  </a:lnTo>
                  <a:lnTo>
                    <a:pt x="3999" y="9372"/>
                  </a:lnTo>
                  <a:cubicBezTo>
                    <a:pt x="4218" y="9403"/>
                    <a:pt x="4311" y="9122"/>
                    <a:pt x="4124" y="8997"/>
                  </a:cubicBezTo>
                  <a:cubicBezTo>
                    <a:pt x="4093" y="8997"/>
                    <a:pt x="4093" y="8997"/>
                    <a:pt x="4061" y="8997"/>
                  </a:cubicBezTo>
                  <a:lnTo>
                    <a:pt x="4061" y="8997"/>
                  </a:lnTo>
                  <a:lnTo>
                    <a:pt x="4030" y="8997"/>
                  </a:lnTo>
                  <a:lnTo>
                    <a:pt x="3999" y="8966"/>
                  </a:lnTo>
                  <a:lnTo>
                    <a:pt x="3968" y="8966"/>
                  </a:lnTo>
                  <a:lnTo>
                    <a:pt x="3936" y="8966"/>
                  </a:lnTo>
                  <a:lnTo>
                    <a:pt x="3936" y="8966"/>
                  </a:lnTo>
                  <a:lnTo>
                    <a:pt x="3905" y="8966"/>
                  </a:lnTo>
                  <a:lnTo>
                    <a:pt x="3874" y="8966"/>
                  </a:lnTo>
                  <a:lnTo>
                    <a:pt x="3843" y="8966"/>
                  </a:lnTo>
                  <a:lnTo>
                    <a:pt x="3811" y="8934"/>
                  </a:lnTo>
                  <a:lnTo>
                    <a:pt x="3780" y="8934"/>
                  </a:lnTo>
                  <a:lnTo>
                    <a:pt x="3780" y="8934"/>
                  </a:lnTo>
                  <a:lnTo>
                    <a:pt x="3749" y="8934"/>
                  </a:lnTo>
                  <a:lnTo>
                    <a:pt x="3718" y="8934"/>
                  </a:lnTo>
                  <a:lnTo>
                    <a:pt x="3686" y="8903"/>
                  </a:lnTo>
                  <a:lnTo>
                    <a:pt x="3655" y="8903"/>
                  </a:lnTo>
                  <a:lnTo>
                    <a:pt x="3624" y="8903"/>
                  </a:lnTo>
                  <a:lnTo>
                    <a:pt x="3624" y="8903"/>
                  </a:lnTo>
                  <a:lnTo>
                    <a:pt x="3593" y="8903"/>
                  </a:lnTo>
                  <a:lnTo>
                    <a:pt x="3562" y="8872"/>
                  </a:lnTo>
                  <a:lnTo>
                    <a:pt x="3530" y="8872"/>
                  </a:lnTo>
                  <a:lnTo>
                    <a:pt x="3499" y="8872"/>
                  </a:lnTo>
                  <a:lnTo>
                    <a:pt x="3468" y="8872"/>
                  </a:lnTo>
                  <a:lnTo>
                    <a:pt x="3468" y="8872"/>
                  </a:lnTo>
                  <a:lnTo>
                    <a:pt x="3437" y="8841"/>
                  </a:lnTo>
                  <a:lnTo>
                    <a:pt x="3405" y="8841"/>
                  </a:lnTo>
                  <a:lnTo>
                    <a:pt x="3374" y="8841"/>
                  </a:lnTo>
                  <a:lnTo>
                    <a:pt x="3343" y="8841"/>
                  </a:lnTo>
                  <a:close/>
                  <a:moveTo>
                    <a:pt x="1781" y="7903"/>
                  </a:moveTo>
                  <a:cubicBezTo>
                    <a:pt x="1718" y="7841"/>
                    <a:pt x="1625" y="7841"/>
                    <a:pt x="1562" y="7903"/>
                  </a:cubicBezTo>
                  <a:cubicBezTo>
                    <a:pt x="1437" y="7966"/>
                    <a:pt x="1437" y="8122"/>
                    <a:pt x="1531" y="8185"/>
                  </a:cubicBezTo>
                  <a:lnTo>
                    <a:pt x="1531" y="8185"/>
                  </a:lnTo>
                  <a:lnTo>
                    <a:pt x="1562" y="8216"/>
                  </a:lnTo>
                  <a:lnTo>
                    <a:pt x="1562" y="8247"/>
                  </a:lnTo>
                  <a:lnTo>
                    <a:pt x="1593" y="8247"/>
                  </a:lnTo>
                  <a:lnTo>
                    <a:pt x="1625" y="8278"/>
                  </a:lnTo>
                  <a:lnTo>
                    <a:pt x="1656" y="8278"/>
                  </a:lnTo>
                  <a:lnTo>
                    <a:pt x="1656" y="8310"/>
                  </a:lnTo>
                  <a:lnTo>
                    <a:pt x="1687" y="8341"/>
                  </a:lnTo>
                  <a:lnTo>
                    <a:pt x="1718" y="8341"/>
                  </a:lnTo>
                  <a:lnTo>
                    <a:pt x="1718" y="8372"/>
                  </a:lnTo>
                  <a:lnTo>
                    <a:pt x="1750" y="8372"/>
                  </a:lnTo>
                  <a:lnTo>
                    <a:pt x="1781" y="8403"/>
                  </a:lnTo>
                  <a:lnTo>
                    <a:pt x="1781" y="8403"/>
                  </a:lnTo>
                  <a:lnTo>
                    <a:pt x="1812" y="8435"/>
                  </a:lnTo>
                  <a:lnTo>
                    <a:pt x="1843" y="8466"/>
                  </a:lnTo>
                  <a:lnTo>
                    <a:pt x="1875" y="8466"/>
                  </a:lnTo>
                  <a:lnTo>
                    <a:pt x="1875" y="8497"/>
                  </a:lnTo>
                  <a:lnTo>
                    <a:pt x="1906" y="8497"/>
                  </a:lnTo>
                  <a:lnTo>
                    <a:pt x="1937" y="8528"/>
                  </a:lnTo>
                  <a:lnTo>
                    <a:pt x="1937" y="8528"/>
                  </a:lnTo>
                  <a:lnTo>
                    <a:pt x="1968" y="8559"/>
                  </a:lnTo>
                  <a:lnTo>
                    <a:pt x="2000" y="8559"/>
                  </a:lnTo>
                  <a:lnTo>
                    <a:pt x="2031" y="8591"/>
                  </a:lnTo>
                  <a:lnTo>
                    <a:pt x="2031" y="8591"/>
                  </a:lnTo>
                  <a:lnTo>
                    <a:pt x="2062" y="8622"/>
                  </a:lnTo>
                  <a:lnTo>
                    <a:pt x="2093" y="8622"/>
                  </a:lnTo>
                  <a:lnTo>
                    <a:pt x="2125" y="8653"/>
                  </a:lnTo>
                  <a:lnTo>
                    <a:pt x="2125" y="8653"/>
                  </a:lnTo>
                  <a:lnTo>
                    <a:pt x="2156" y="8684"/>
                  </a:lnTo>
                  <a:cubicBezTo>
                    <a:pt x="2343" y="8778"/>
                    <a:pt x="2531" y="8591"/>
                    <a:pt x="2406" y="8403"/>
                  </a:cubicBezTo>
                  <a:cubicBezTo>
                    <a:pt x="2406" y="8372"/>
                    <a:pt x="2374" y="8372"/>
                    <a:pt x="2374" y="8341"/>
                  </a:cubicBezTo>
                  <a:lnTo>
                    <a:pt x="2343" y="8341"/>
                  </a:lnTo>
                  <a:lnTo>
                    <a:pt x="2312" y="8341"/>
                  </a:lnTo>
                  <a:lnTo>
                    <a:pt x="2312" y="8310"/>
                  </a:lnTo>
                  <a:lnTo>
                    <a:pt x="2281" y="8310"/>
                  </a:lnTo>
                  <a:lnTo>
                    <a:pt x="2250" y="8278"/>
                  </a:lnTo>
                  <a:lnTo>
                    <a:pt x="2250" y="8278"/>
                  </a:lnTo>
                  <a:lnTo>
                    <a:pt x="2218" y="8247"/>
                  </a:lnTo>
                  <a:lnTo>
                    <a:pt x="2187" y="8247"/>
                  </a:lnTo>
                  <a:lnTo>
                    <a:pt x="2187" y="8216"/>
                  </a:lnTo>
                  <a:lnTo>
                    <a:pt x="2156" y="8216"/>
                  </a:lnTo>
                  <a:lnTo>
                    <a:pt x="2125" y="8185"/>
                  </a:lnTo>
                  <a:lnTo>
                    <a:pt x="2125" y="8185"/>
                  </a:lnTo>
                  <a:lnTo>
                    <a:pt x="2093" y="8153"/>
                  </a:lnTo>
                  <a:lnTo>
                    <a:pt x="2062" y="8153"/>
                  </a:lnTo>
                  <a:lnTo>
                    <a:pt x="2062" y="8122"/>
                  </a:lnTo>
                  <a:lnTo>
                    <a:pt x="2031" y="8122"/>
                  </a:lnTo>
                  <a:lnTo>
                    <a:pt x="2000" y="8091"/>
                  </a:lnTo>
                  <a:lnTo>
                    <a:pt x="2000" y="8091"/>
                  </a:lnTo>
                  <a:lnTo>
                    <a:pt x="1968" y="8060"/>
                  </a:lnTo>
                  <a:lnTo>
                    <a:pt x="1937" y="8060"/>
                  </a:lnTo>
                  <a:lnTo>
                    <a:pt x="1937" y="8028"/>
                  </a:lnTo>
                  <a:lnTo>
                    <a:pt x="1906" y="8028"/>
                  </a:lnTo>
                  <a:lnTo>
                    <a:pt x="1875" y="7997"/>
                  </a:lnTo>
                  <a:lnTo>
                    <a:pt x="1875" y="7997"/>
                  </a:lnTo>
                  <a:lnTo>
                    <a:pt x="1843" y="7966"/>
                  </a:lnTo>
                  <a:lnTo>
                    <a:pt x="1843" y="7966"/>
                  </a:lnTo>
                  <a:lnTo>
                    <a:pt x="1812" y="7935"/>
                  </a:lnTo>
                  <a:lnTo>
                    <a:pt x="1781" y="7903"/>
                  </a:lnTo>
                  <a:close/>
                  <a:moveTo>
                    <a:pt x="719" y="6435"/>
                  </a:moveTo>
                  <a:cubicBezTo>
                    <a:pt x="656" y="6279"/>
                    <a:pt x="406" y="6279"/>
                    <a:pt x="375" y="6466"/>
                  </a:cubicBezTo>
                  <a:cubicBezTo>
                    <a:pt x="344" y="6498"/>
                    <a:pt x="375" y="6560"/>
                    <a:pt x="375" y="6591"/>
                  </a:cubicBezTo>
                  <a:lnTo>
                    <a:pt x="375" y="6591"/>
                  </a:lnTo>
                  <a:lnTo>
                    <a:pt x="375" y="6623"/>
                  </a:lnTo>
                  <a:lnTo>
                    <a:pt x="406" y="6654"/>
                  </a:lnTo>
                  <a:lnTo>
                    <a:pt x="406" y="6685"/>
                  </a:lnTo>
                  <a:lnTo>
                    <a:pt x="438" y="6685"/>
                  </a:lnTo>
                  <a:lnTo>
                    <a:pt x="438" y="6716"/>
                  </a:lnTo>
                  <a:lnTo>
                    <a:pt x="438" y="6748"/>
                  </a:lnTo>
                  <a:lnTo>
                    <a:pt x="469" y="6779"/>
                  </a:lnTo>
                  <a:lnTo>
                    <a:pt x="469" y="6810"/>
                  </a:lnTo>
                  <a:lnTo>
                    <a:pt x="500" y="6841"/>
                  </a:lnTo>
                  <a:lnTo>
                    <a:pt x="500" y="6841"/>
                  </a:lnTo>
                  <a:lnTo>
                    <a:pt x="500" y="6873"/>
                  </a:lnTo>
                  <a:lnTo>
                    <a:pt x="531" y="6904"/>
                  </a:lnTo>
                  <a:lnTo>
                    <a:pt x="531" y="6935"/>
                  </a:lnTo>
                  <a:lnTo>
                    <a:pt x="563" y="6966"/>
                  </a:lnTo>
                  <a:lnTo>
                    <a:pt x="563" y="6966"/>
                  </a:lnTo>
                  <a:lnTo>
                    <a:pt x="594" y="6998"/>
                  </a:lnTo>
                  <a:lnTo>
                    <a:pt x="594" y="7029"/>
                  </a:lnTo>
                  <a:lnTo>
                    <a:pt x="625" y="7060"/>
                  </a:lnTo>
                  <a:lnTo>
                    <a:pt x="625" y="7091"/>
                  </a:lnTo>
                  <a:lnTo>
                    <a:pt x="656" y="7091"/>
                  </a:lnTo>
                  <a:lnTo>
                    <a:pt x="656" y="7122"/>
                  </a:lnTo>
                  <a:lnTo>
                    <a:pt x="656" y="7154"/>
                  </a:lnTo>
                  <a:lnTo>
                    <a:pt x="688" y="7185"/>
                  </a:lnTo>
                  <a:lnTo>
                    <a:pt x="688" y="7216"/>
                  </a:lnTo>
                  <a:lnTo>
                    <a:pt x="719" y="7216"/>
                  </a:lnTo>
                  <a:lnTo>
                    <a:pt x="719" y="7247"/>
                  </a:lnTo>
                  <a:lnTo>
                    <a:pt x="750" y="7279"/>
                  </a:lnTo>
                  <a:lnTo>
                    <a:pt x="750" y="7279"/>
                  </a:lnTo>
                  <a:cubicBezTo>
                    <a:pt x="844" y="7435"/>
                    <a:pt x="1062" y="7404"/>
                    <a:pt x="1094" y="7247"/>
                  </a:cubicBezTo>
                  <a:cubicBezTo>
                    <a:pt x="1125" y="7185"/>
                    <a:pt x="1094" y="7122"/>
                    <a:pt x="1062" y="7091"/>
                  </a:cubicBezTo>
                  <a:lnTo>
                    <a:pt x="1062" y="7060"/>
                  </a:lnTo>
                  <a:lnTo>
                    <a:pt x="1062" y="7029"/>
                  </a:lnTo>
                  <a:lnTo>
                    <a:pt x="1031" y="7029"/>
                  </a:lnTo>
                  <a:lnTo>
                    <a:pt x="1031" y="6998"/>
                  </a:lnTo>
                  <a:lnTo>
                    <a:pt x="1000" y="6966"/>
                  </a:lnTo>
                  <a:lnTo>
                    <a:pt x="1000" y="6966"/>
                  </a:lnTo>
                  <a:lnTo>
                    <a:pt x="969" y="6935"/>
                  </a:lnTo>
                  <a:lnTo>
                    <a:pt x="969" y="6904"/>
                  </a:lnTo>
                  <a:lnTo>
                    <a:pt x="969" y="6873"/>
                  </a:lnTo>
                  <a:lnTo>
                    <a:pt x="937" y="6873"/>
                  </a:lnTo>
                  <a:lnTo>
                    <a:pt x="937" y="6841"/>
                  </a:lnTo>
                  <a:lnTo>
                    <a:pt x="906" y="6810"/>
                  </a:lnTo>
                  <a:lnTo>
                    <a:pt x="906" y="6810"/>
                  </a:lnTo>
                  <a:lnTo>
                    <a:pt x="906" y="6779"/>
                  </a:lnTo>
                  <a:lnTo>
                    <a:pt x="875" y="6748"/>
                  </a:lnTo>
                  <a:lnTo>
                    <a:pt x="875" y="6716"/>
                  </a:lnTo>
                  <a:lnTo>
                    <a:pt x="844" y="6716"/>
                  </a:lnTo>
                  <a:lnTo>
                    <a:pt x="844" y="6685"/>
                  </a:lnTo>
                  <a:lnTo>
                    <a:pt x="844" y="6654"/>
                  </a:lnTo>
                  <a:lnTo>
                    <a:pt x="813" y="6623"/>
                  </a:lnTo>
                  <a:lnTo>
                    <a:pt x="813" y="6623"/>
                  </a:lnTo>
                  <a:lnTo>
                    <a:pt x="781" y="6591"/>
                  </a:lnTo>
                  <a:lnTo>
                    <a:pt x="781" y="6560"/>
                  </a:lnTo>
                  <a:lnTo>
                    <a:pt x="781" y="6529"/>
                  </a:lnTo>
                  <a:lnTo>
                    <a:pt x="750" y="6529"/>
                  </a:lnTo>
                  <a:lnTo>
                    <a:pt x="750" y="6498"/>
                  </a:lnTo>
                  <a:lnTo>
                    <a:pt x="750" y="6466"/>
                  </a:lnTo>
                  <a:lnTo>
                    <a:pt x="719" y="6435"/>
                  </a:lnTo>
                  <a:close/>
                  <a:moveTo>
                    <a:pt x="375" y="4655"/>
                  </a:moveTo>
                  <a:cubicBezTo>
                    <a:pt x="375" y="4467"/>
                    <a:pt x="94" y="4405"/>
                    <a:pt x="0" y="4592"/>
                  </a:cubicBezTo>
                  <a:cubicBezTo>
                    <a:pt x="0" y="4623"/>
                    <a:pt x="0" y="4623"/>
                    <a:pt x="0" y="4655"/>
                  </a:cubicBezTo>
                  <a:lnTo>
                    <a:pt x="0" y="4686"/>
                  </a:lnTo>
                  <a:lnTo>
                    <a:pt x="0" y="4717"/>
                  </a:lnTo>
                  <a:lnTo>
                    <a:pt x="0" y="4748"/>
                  </a:lnTo>
                  <a:lnTo>
                    <a:pt x="0" y="4780"/>
                  </a:lnTo>
                  <a:lnTo>
                    <a:pt x="0" y="4811"/>
                  </a:lnTo>
                  <a:lnTo>
                    <a:pt x="0" y="4842"/>
                  </a:lnTo>
                  <a:lnTo>
                    <a:pt x="0" y="4873"/>
                  </a:lnTo>
                  <a:lnTo>
                    <a:pt x="0" y="4905"/>
                  </a:lnTo>
                  <a:lnTo>
                    <a:pt x="0" y="4936"/>
                  </a:lnTo>
                  <a:lnTo>
                    <a:pt x="0" y="4967"/>
                  </a:lnTo>
                  <a:lnTo>
                    <a:pt x="0" y="4998"/>
                  </a:lnTo>
                  <a:lnTo>
                    <a:pt x="0" y="5029"/>
                  </a:lnTo>
                  <a:lnTo>
                    <a:pt x="0" y="5061"/>
                  </a:lnTo>
                  <a:lnTo>
                    <a:pt x="0" y="5092"/>
                  </a:lnTo>
                  <a:lnTo>
                    <a:pt x="0" y="5123"/>
                  </a:lnTo>
                  <a:lnTo>
                    <a:pt x="0" y="5154"/>
                  </a:lnTo>
                  <a:lnTo>
                    <a:pt x="0" y="5186"/>
                  </a:lnTo>
                  <a:lnTo>
                    <a:pt x="0" y="5186"/>
                  </a:lnTo>
                  <a:lnTo>
                    <a:pt x="0" y="5217"/>
                  </a:lnTo>
                  <a:lnTo>
                    <a:pt x="32" y="5248"/>
                  </a:lnTo>
                  <a:lnTo>
                    <a:pt x="32" y="5279"/>
                  </a:lnTo>
                  <a:lnTo>
                    <a:pt x="32" y="5311"/>
                  </a:lnTo>
                  <a:lnTo>
                    <a:pt x="32" y="5342"/>
                  </a:lnTo>
                  <a:lnTo>
                    <a:pt x="32" y="5373"/>
                  </a:lnTo>
                  <a:lnTo>
                    <a:pt x="32" y="5404"/>
                  </a:lnTo>
                  <a:lnTo>
                    <a:pt x="32" y="5436"/>
                  </a:lnTo>
                  <a:lnTo>
                    <a:pt x="32" y="5467"/>
                  </a:lnTo>
                  <a:cubicBezTo>
                    <a:pt x="63" y="5623"/>
                    <a:pt x="281" y="5654"/>
                    <a:pt x="375" y="5529"/>
                  </a:cubicBezTo>
                  <a:cubicBezTo>
                    <a:pt x="406" y="5498"/>
                    <a:pt x="438" y="5436"/>
                    <a:pt x="406" y="5404"/>
                  </a:cubicBezTo>
                  <a:lnTo>
                    <a:pt x="406" y="5373"/>
                  </a:lnTo>
                  <a:lnTo>
                    <a:pt x="406" y="5342"/>
                  </a:lnTo>
                  <a:lnTo>
                    <a:pt x="406" y="5342"/>
                  </a:lnTo>
                  <a:lnTo>
                    <a:pt x="406" y="5311"/>
                  </a:lnTo>
                  <a:lnTo>
                    <a:pt x="406" y="5279"/>
                  </a:lnTo>
                  <a:lnTo>
                    <a:pt x="406" y="5248"/>
                  </a:lnTo>
                  <a:lnTo>
                    <a:pt x="406" y="5217"/>
                  </a:lnTo>
                  <a:lnTo>
                    <a:pt x="406" y="5186"/>
                  </a:lnTo>
                  <a:lnTo>
                    <a:pt x="406" y="5154"/>
                  </a:lnTo>
                  <a:lnTo>
                    <a:pt x="375" y="5123"/>
                  </a:lnTo>
                  <a:lnTo>
                    <a:pt x="375" y="5092"/>
                  </a:lnTo>
                  <a:lnTo>
                    <a:pt x="375" y="5092"/>
                  </a:lnTo>
                  <a:lnTo>
                    <a:pt x="375" y="5061"/>
                  </a:lnTo>
                  <a:lnTo>
                    <a:pt x="375" y="5029"/>
                  </a:lnTo>
                  <a:lnTo>
                    <a:pt x="375" y="4998"/>
                  </a:lnTo>
                  <a:lnTo>
                    <a:pt x="375" y="4967"/>
                  </a:lnTo>
                  <a:lnTo>
                    <a:pt x="375" y="4936"/>
                  </a:lnTo>
                  <a:lnTo>
                    <a:pt x="375" y="4905"/>
                  </a:lnTo>
                  <a:lnTo>
                    <a:pt x="375" y="4873"/>
                  </a:lnTo>
                  <a:lnTo>
                    <a:pt x="375" y="4842"/>
                  </a:lnTo>
                  <a:lnTo>
                    <a:pt x="375" y="4842"/>
                  </a:lnTo>
                  <a:lnTo>
                    <a:pt x="375" y="4811"/>
                  </a:lnTo>
                  <a:lnTo>
                    <a:pt x="375" y="4780"/>
                  </a:lnTo>
                  <a:lnTo>
                    <a:pt x="375" y="4748"/>
                  </a:lnTo>
                  <a:lnTo>
                    <a:pt x="375" y="4717"/>
                  </a:lnTo>
                  <a:lnTo>
                    <a:pt x="375" y="4686"/>
                  </a:lnTo>
                  <a:close/>
                  <a:moveTo>
                    <a:pt x="750" y="2905"/>
                  </a:moveTo>
                  <a:cubicBezTo>
                    <a:pt x="781" y="2843"/>
                    <a:pt x="781" y="2780"/>
                    <a:pt x="750" y="2718"/>
                  </a:cubicBezTo>
                  <a:cubicBezTo>
                    <a:pt x="656" y="2593"/>
                    <a:pt x="469" y="2593"/>
                    <a:pt x="406" y="2749"/>
                  </a:cubicBezTo>
                  <a:lnTo>
                    <a:pt x="406" y="2749"/>
                  </a:lnTo>
                  <a:lnTo>
                    <a:pt x="406" y="2780"/>
                  </a:lnTo>
                  <a:lnTo>
                    <a:pt x="375" y="2812"/>
                  </a:lnTo>
                  <a:lnTo>
                    <a:pt x="375" y="2812"/>
                  </a:lnTo>
                  <a:lnTo>
                    <a:pt x="375" y="2843"/>
                  </a:lnTo>
                  <a:lnTo>
                    <a:pt x="344" y="2874"/>
                  </a:lnTo>
                  <a:lnTo>
                    <a:pt x="344" y="2905"/>
                  </a:lnTo>
                  <a:lnTo>
                    <a:pt x="344" y="2936"/>
                  </a:lnTo>
                  <a:lnTo>
                    <a:pt x="313" y="2968"/>
                  </a:lnTo>
                  <a:lnTo>
                    <a:pt x="313" y="2968"/>
                  </a:lnTo>
                  <a:lnTo>
                    <a:pt x="313" y="2999"/>
                  </a:lnTo>
                  <a:lnTo>
                    <a:pt x="281" y="3030"/>
                  </a:lnTo>
                  <a:lnTo>
                    <a:pt x="281" y="3061"/>
                  </a:lnTo>
                  <a:lnTo>
                    <a:pt x="281" y="3093"/>
                  </a:lnTo>
                  <a:lnTo>
                    <a:pt x="250" y="3124"/>
                  </a:lnTo>
                  <a:lnTo>
                    <a:pt x="250" y="3155"/>
                  </a:lnTo>
                  <a:lnTo>
                    <a:pt x="250" y="3186"/>
                  </a:lnTo>
                  <a:lnTo>
                    <a:pt x="219" y="3186"/>
                  </a:lnTo>
                  <a:lnTo>
                    <a:pt x="219" y="3218"/>
                  </a:lnTo>
                  <a:lnTo>
                    <a:pt x="219" y="3249"/>
                  </a:lnTo>
                  <a:lnTo>
                    <a:pt x="219" y="3280"/>
                  </a:lnTo>
                  <a:lnTo>
                    <a:pt x="188" y="3311"/>
                  </a:lnTo>
                  <a:lnTo>
                    <a:pt x="188" y="3343"/>
                  </a:lnTo>
                  <a:lnTo>
                    <a:pt x="188" y="3374"/>
                  </a:lnTo>
                  <a:lnTo>
                    <a:pt x="188" y="3405"/>
                  </a:lnTo>
                  <a:lnTo>
                    <a:pt x="157" y="3405"/>
                  </a:lnTo>
                  <a:lnTo>
                    <a:pt x="157" y="3436"/>
                  </a:lnTo>
                  <a:lnTo>
                    <a:pt x="157" y="3468"/>
                  </a:lnTo>
                  <a:lnTo>
                    <a:pt x="157" y="3499"/>
                  </a:lnTo>
                  <a:cubicBezTo>
                    <a:pt x="94" y="3686"/>
                    <a:pt x="344" y="3811"/>
                    <a:pt x="469" y="3655"/>
                  </a:cubicBezTo>
                  <a:cubicBezTo>
                    <a:pt x="500" y="3624"/>
                    <a:pt x="500" y="3624"/>
                    <a:pt x="500" y="3593"/>
                  </a:cubicBezTo>
                  <a:lnTo>
                    <a:pt x="531" y="3561"/>
                  </a:lnTo>
                  <a:lnTo>
                    <a:pt x="531" y="3561"/>
                  </a:lnTo>
                  <a:lnTo>
                    <a:pt x="531" y="3530"/>
                  </a:lnTo>
                  <a:lnTo>
                    <a:pt x="531" y="3499"/>
                  </a:lnTo>
                  <a:lnTo>
                    <a:pt x="531" y="3468"/>
                  </a:lnTo>
                  <a:lnTo>
                    <a:pt x="563" y="3436"/>
                  </a:lnTo>
                  <a:lnTo>
                    <a:pt x="563" y="3405"/>
                  </a:lnTo>
                  <a:lnTo>
                    <a:pt x="563" y="3405"/>
                  </a:lnTo>
                  <a:lnTo>
                    <a:pt x="563" y="3374"/>
                  </a:lnTo>
                  <a:lnTo>
                    <a:pt x="594" y="3343"/>
                  </a:lnTo>
                  <a:lnTo>
                    <a:pt x="594" y="3311"/>
                  </a:lnTo>
                  <a:lnTo>
                    <a:pt x="594" y="3280"/>
                  </a:lnTo>
                  <a:lnTo>
                    <a:pt x="625" y="3280"/>
                  </a:lnTo>
                  <a:lnTo>
                    <a:pt x="625" y="3249"/>
                  </a:lnTo>
                  <a:lnTo>
                    <a:pt x="625" y="3218"/>
                  </a:lnTo>
                  <a:lnTo>
                    <a:pt x="625" y="3186"/>
                  </a:lnTo>
                  <a:lnTo>
                    <a:pt x="656" y="3186"/>
                  </a:lnTo>
                  <a:lnTo>
                    <a:pt x="656" y="3155"/>
                  </a:lnTo>
                  <a:lnTo>
                    <a:pt x="656" y="3124"/>
                  </a:lnTo>
                  <a:lnTo>
                    <a:pt x="688" y="3093"/>
                  </a:lnTo>
                  <a:lnTo>
                    <a:pt x="688" y="3061"/>
                  </a:lnTo>
                  <a:lnTo>
                    <a:pt x="688" y="3061"/>
                  </a:lnTo>
                  <a:lnTo>
                    <a:pt x="719" y="3030"/>
                  </a:lnTo>
                  <a:lnTo>
                    <a:pt x="719" y="2999"/>
                  </a:lnTo>
                  <a:lnTo>
                    <a:pt x="719" y="2968"/>
                  </a:lnTo>
                  <a:lnTo>
                    <a:pt x="750" y="2968"/>
                  </a:lnTo>
                  <a:lnTo>
                    <a:pt x="750" y="2936"/>
                  </a:lnTo>
                  <a:lnTo>
                    <a:pt x="750" y="2905"/>
                  </a:lnTo>
                  <a:close/>
                  <a:moveTo>
                    <a:pt x="1843" y="1437"/>
                  </a:moveTo>
                  <a:cubicBezTo>
                    <a:pt x="2000" y="1312"/>
                    <a:pt x="1875" y="1062"/>
                    <a:pt x="1687" y="1125"/>
                  </a:cubicBezTo>
                  <a:cubicBezTo>
                    <a:pt x="1656" y="1125"/>
                    <a:pt x="1625" y="1125"/>
                    <a:pt x="1593" y="1156"/>
                  </a:cubicBezTo>
                  <a:lnTo>
                    <a:pt x="1593" y="1156"/>
                  </a:lnTo>
                  <a:lnTo>
                    <a:pt x="1562" y="1187"/>
                  </a:lnTo>
                  <a:lnTo>
                    <a:pt x="1531" y="1218"/>
                  </a:lnTo>
                  <a:lnTo>
                    <a:pt x="1531" y="1218"/>
                  </a:lnTo>
                  <a:lnTo>
                    <a:pt x="1500" y="1250"/>
                  </a:lnTo>
                  <a:lnTo>
                    <a:pt x="1469" y="1281"/>
                  </a:lnTo>
                  <a:lnTo>
                    <a:pt x="1469" y="1281"/>
                  </a:lnTo>
                  <a:lnTo>
                    <a:pt x="1437" y="1312"/>
                  </a:lnTo>
                  <a:lnTo>
                    <a:pt x="1406" y="1312"/>
                  </a:lnTo>
                  <a:lnTo>
                    <a:pt x="1406" y="1343"/>
                  </a:lnTo>
                  <a:lnTo>
                    <a:pt x="1375" y="1375"/>
                  </a:lnTo>
                  <a:lnTo>
                    <a:pt x="1375" y="1375"/>
                  </a:lnTo>
                  <a:lnTo>
                    <a:pt x="1344" y="1406"/>
                  </a:lnTo>
                  <a:lnTo>
                    <a:pt x="1312" y="1437"/>
                  </a:lnTo>
                  <a:lnTo>
                    <a:pt x="1312" y="1437"/>
                  </a:lnTo>
                  <a:lnTo>
                    <a:pt x="1281" y="1468"/>
                  </a:lnTo>
                  <a:lnTo>
                    <a:pt x="1250" y="1500"/>
                  </a:lnTo>
                  <a:lnTo>
                    <a:pt x="1250" y="1500"/>
                  </a:lnTo>
                  <a:lnTo>
                    <a:pt x="1219" y="1531"/>
                  </a:lnTo>
                  <a:lnTo>
                    <a:pt x="1219" y="1562"/>
                  </a:lnTo>
                  <a:lnTo>
                    <a:pt x="1187" y="1562"/>
                  </a:lnTo>
                  <a:lnTo>
                    <a:pt x="1156" y="1593"/>
                  </a:lnTo>
                  <a:lnTo>
                    <a:pt x="1156" y="1624"/>
                  </a:lnTo>
                  <a:lnTo>
                    <a:pt x="1125" y="1624"/>
                  </a:lnTo>
                  <a:lnTo>
                    <a:pt x="1125" y="1656"/>
                  </a:lnTo>
                  <a:lnTo>
                    <a:pt x="1094" y="1687"/>
                  </a:lnTo>
                  <a:lnTo>
                    <a:pt x="1062" y="1687"/>
                  </a:lnTo>
                  <a:lnTo>
                    <a:pt x="1062" y="1718"/>
                  </a:lnTo>
                  <a:lnTo>
                    <a:pt x="1062" y="1718"/>
                  </a:lnTo>
                  <a:cubicBezTo>
                    <a:pt x="1000" y="1781"/>
                    <a:pt x="1000" y="1874"/>
                    <a:pt x="1031" y="1937"/>
                  </a:cubicBezTo>
                  <a:cubicBezTo>
                    <a:pt x="1094" y="2062"/>
                    <a:pt x="1250" y="2093"/>
                    <a:pt x="1344" y="1968"/>
                  </a:cubicBezTo>
                  <a:lnTo>
                    <a:pt x="1344" y="1968"/>
                  </a:lnTo>
                  <a:lnTo>
                    <a:pt x="1375" y="1937"/>
                  </a:lnTo>
                  <a:lnTo>
                    <a:pt x="1375" y="1906"/>
                  </a:lnTo>
                  <a:lnTo>
                    <a:pt x="1406" y="1906"/>
                  </a:lnTo>
                  <a:lnTo>
                    <a:pt x="1406" y="1874"/>
                  </a:lnTo>
                  <a:lnTo>
                    <a:pt x="1437" y="1874"/>
                  </a:lnTo>
                  <a:lnTo>
                    <a:pt x="1437" y="1843"/>
                  </a:lnTo>
                  <a:lnTo>
                    <a:pt x="1469" y="1812"/>
                  </a:lnTo>
                  <a:lnTo>
                    <a:pt x="1500" y="1812"/>
                  </a:lnTo>
                  <a:lnTo>
                    <a:pt x="1500" y="1781"/>
                  </a:lnTo>
                  <a:lnTo>
                    <a:pt x="1531" y="1749"/>
                  </a:lnTo>
                  <a:lnTo>
                    <a:pt x="1531" y="1749"/>
                  </a:lnTo>
                  <a:lnTo>
                    <a:pt x="1562" y="1718"/>
                  </a:lnTo>
                  <a:lnTo>
                    <a:pt x="1562" y="1718"/>
                  </a:lnTo>
                  <a:lnTo>
                    <a:pt x="1593" y="1687"/>
                  </a:lnTo>
                  <a:lnTo>
                    <a:pt x="1625" y="1656"/>
                  </a:lnTo>
                  <a:lnTo>
                    <a:pt x="1625" y="1656"/>
                  </a:lnTo>
                  <a:lnTo>
                    <a:pt x="1656" y="1624"/>
                  </a:lnTo>
                  <a:lnTo>
                    <a:pt x="1656" y="1624"/>
                  </a:lnTo>
                  <a:lnTo>
                    <a:pt x="1687" y="1593"/>
                  </a:lnTo>
                  <a:lnTo>
                    <a:pt x="1718" y="1593"/>
                  </a:lnTo>
                  <a:lnTo>
                    <a:pt x="1718" y="1562"/>
                  </a:lnTo>
                  <a:lnTo>
                    <a:pt x="1750" y="1531"/>
                  </a:lnTo>
                  <a:lnTo>
                    <a:pt x="1750" y="1531"/>
                  </a:lnTo>
                  <a:lnTo>
                    <a:pt x="1781" y="1500"/>
                  </a:lnTo>
                  <a:lnTo>
                    <a:pt x="1812" y="1500"/>
                  </a:lnTo>
                  <a:lnTo>
                    <a:pt x="1812" y="1468"/>
                  </a:lnTo>
                  <a:lnTo>
                    <a:pt x="1843" y="1468"/>
                  </a:lnTo>
                  <a:close/>
                  <a:moveTo>
                    <a:pt x="3437" y="562"/>
                  </a:moveTo>
                  <a:cubicBezTo>
                    <a:pt x="3624" y="500"/>
                    <a:pt x="3593" y="219"/>
                    <a:pt x="3405" y="187"/>
                  </a:cubicBezTo>
                  <a:cubicBezTo>
                    <a:pt x="3374" y="187"/>
                    <a:pt x="3343" y="187"/>
                    <a:pt x="3312" y="187"/>
                  </a:cubicBezTo>
                  <a:lnTo>
                    <a:pt x="3312" y="219"/>
                  </a:lnTo>
                  <a:lnTo>
                    <a:pt x="3280" y="219"/>
                  </a:lnTo>
                  <a:lnTo>
                    <a:pt x="3249" y="219"/>
                  </a:lnTo>
                  <a:lnTo>
                    <a:pt x="3218" y="250"/>
                  </a:lnTo>
                  <a:lnTo>
                    <a:pt x="3187" y="250"/>
                  </a:lnTo>
                  <a:lnTo>
                    <a:pt x="3155" y="250"/>
                  </a:lnTo>
                  <a:lnTo>
                    <a:pt x="3124" y="250"/>
                  </a:lnTo>
                  <a:lnTo>
                    <a:pt x="3093" y="281"/>
                  </a:lnTo>
                  <a:lnTo>
                    <a:pt x="3093" y="281"/>
                  </a:lnTo>
                  <a:lnTo>
                    <a:pt x="3062" y="281"/>
                  </a:lnTo>
                  <a:lnTo>
                    <a:pt x="3030" y="312"/>
                  </a:lnTo>
                  <a:lnTo>
                    <a:pt x="2999" y="312"/>
                  </a:lnTo>
                  <a:lnTo>
                    <a:pt x="2968" y="312"/>
                  </a:lnTo>
                  <a:lnTo>
                    <a:pt x="2937" y="344"/>
                  </a:lnTo>
                  <a:lnTo>
                    <a:pt x="2906" y="344"/>
                  </a:lnTo>
                  <a:lnTo>
                    <a:pt x="2874" y="344"/>
                  </a:lnTo>
                  <a:lnTo>
                    <a:pt x="2874" y="375"/>
                  </a:lnTo>
                  <a:lnTo>
                    <a:pt x="2843" y="375"/>
                  </a:lnTo>
                  <a:lnTo>
                    <a:pt x="2812" y="406"/>
                  </a:lnTo>
                  <a:lnTo>
                    <a:pt x="2781" y="406"/>
                  </a:lnTo>
                  <a:lnTo>
                    <a:pt x="2749" y="406"/>
                  </a:lnTo>
                  <a:lnTo>
                    <a:pt x="2718" y="437"/>
                  </a:lnTo>
                  <a:lnTo>
                    <a:pt x="2718" y="437"/>
                  </a:lnTo>
                  <a:lnTo>
                    <a:pt x="2687" y="437"/>
                  </a:lnTo>
                  <a:lnTo>
                    <a:pt x="2656" y="469"/>
                  </a:lnTo>
                  <a:lnTo>
                    <a:pt x="2624" y="469"/>
                  </a:lnTo>
                  <a:lnTo>
                    <a:pt x="2593" y="500"/>
                  </a:lnTo>
                  <a:lnTo>
                    <a:pt x="2593" y="500"/>
                  </a:lnTo>
                  <a:cubicBezTo>
                    <a:pt x="2406" y="594"/>
                    <a:pt x="2468" y="875"/>
                    <a:pt x="2687" y="843"/>
                  </a:cubicBezTo>
                  <a:cubicBezTo>
                    <a:pt x="2718" y="843"/>
                    <a:pt x="2749" y="843"/>
                    <a:pt x="2749" y="843"/>
                  </a:cubicBezTo>
                  <a:lnTo>
                    <a:pt x="2781" y="843"/>
                  </a:lnTo>
                  <a:lnTo>
                    <a:pt x="2781" y="812"/>
                  </a:lnTo>
                  <a:lnTo>
                    <a:pt x="2812" y="812"/>
                  </a:lnTo>
                  <a:lnTo>
                    <a:pt x="2843" y="781"/>
                  </a:lnTo>
                  <a:lnTo>
                    <a:pt x="2874" y="781"/>
                  </a:lnTo>
                  <a:lnTo>
                    <a:pt x="2874" y="781"/>
                  </a:lnTo>
                  <a:lnTo>
                    <a:pt x="2906" y="750"/>
                  </a:lnTo>
                  <a:lnTo>
                    <a:pt x="2937" y="750"/>
                  </a:lnTo>
                  <a:lnTo>
                    <a:pt x="2968" y="750"/>
                  </a:lnTo>
                  <a:lnTo>
                    <a:pt x="2999" y="719"/>
                  </a:lnTo>
                  <a:lnTo>
                    <a:pt x="2999" y="719"/>
                  </a:lnTo>
                  <a:lnTo>
                    <a:pt x="3030" y="719"/>
                  </a:lnTo>
                  <a:lnTo>
                    <a:pt x="3062" y="687"/>
                  </a:lnTo>
                  <a:lnTo>
                    <a:pt x="3093" y="687"/>
                  </a:lnTo>
                  <a:lnTo>
                    <a:pt x="3124" y="687"/>
                  </a:lnTo>
                  <a:lnTo>
                    <a:pt x="3124" y="656"/>
                  </a:lnTo>
                  <a:lnTo>
                    <a:pt x="3155" y="656"/>
                  </a:lnTo>
                  <a:lnTo>
                    <a:pt x="3187" y="656"/>
                  </a:lnTo>
                  <a:lnTo>
                    <a:pt x="3218" y="656"/>
                  </a:lnTo>
                  <a:lnTo>
                    <a:pt x="3249" y="625"/>
                  </a:lnTo>
                  <a:lnTo>
                    <a:pt x="3249" y="625"/>
                  </a:lnTo>
                  <a:lnTo>
                    <a:pt x="3280" y="625"/>
                  </a:lnTo>
                  <a:lnTo>
                    <a:pt x="3312" y="594"/>
                  </a:lnTo>
                  <a:lnTo>
                    <a:pt x="3343" y="594"/>
                  </a:lnTo>
                  <a:lnTo>
                    <a:pt x="3374" y="594"/>
                  </a:lnTo>
                  <a:lnTo>
                    <a:pt x="3374" y="594"/>
                  </a:lnTo>
                  <a:lnTo>
                    <a:pt x="3405" y="562"/>
                  </a:lnTo>
                  <a:close/>
                  <a:moveTo>
                    <a:pt x="4280" y="31"/>
                  </a:moveTo>
                  <a:cubicBezTo>
                    <a:pt x="4124" y="31"/>
                    <a:pt x="4061" y="250"/>
                    <a:pt x="4186" y="344"/>
                  </a:cubicBezTo>
                  <a:cubicBezTo>
                    <a:pt x="4218" y="375"/>
                    <a:pt x="4280" y="406"/>
                    <a:pt x="4311" y="406"/>
                  </a:cubicBezTo>
                  <a:lnTo>
                    <a:pt x="4343" y="406"/>
                  </a:lnTo>
                  <a:lnTo>
                    <a:pt x="4374" y="406"/>
                  </a:lnTo>
                  <a:lnTo>
                    <a:pt x="4405" y="375"/>
                  </a:lnTo>
                  <a:lnTo>
                    <a:pt x="4436" y="375"/>
                  </a:lnTo>
                  <a:lnTo>
                    <a:pt x="4467" y="375"/>
                  </a:lnTo>
                  <a:lnTo>
                    <a:pt x="4499" y="375"/>
                  </a:lnTo>
                  <a:lnTo>
                    <a:pt x="4530" y="375"/>
                  </a:lnTo>
                  <a:lnTo>
                    <a:pt x="4561" y="375"/>
                  </a:lnTo>
                  <a:lnTo>
                    <a:pt x="4561" y="375"/>
                  </a:lnTo>
                  <a:lnTo>
                    <a:pt x="4592" y="375"/>
                  </a:lnTo>
                  <a:lnTo>
                    <a:pt x="4624" y="375"/>
                  </a:lnTo>
                  <a:lnTo>
                    <a:pt x="4655" y="375"/>
                  </a:lnTo>
                  <a:lnTo>
                    <a:pt x="4686" y="375"/>
                  </a:lnTo>
                  <a:lnTo>
                    <a:pt x="4717" y="375"/>
                  </a:lnTo>
                  <a:lnTo>
                    <a:pt x="4749" y="375"/>
                  </a:lnTo>
                  <a:lnTo>
                    <a:pt x="4780" y="375"/>
                  </a:lnTo>
                  <a:lnTo>
                    <a:pt x="4811" y="375"/>
                  </a:lnTo>
                  <a:lnTo>
                    <a:pt x="4811" y="375"/>
                  </a:lnTo>
                  <a:lnTo>
                    <a:pt x="4842" y="375"/>
                  </a:lnTo>
                  <a:lnTo>
                    <a:pt x="4874" y="375"/>
                  </a:lnTo>
                  <a:lnTo>
                    <a:pt x="4905" y="375"/>
                  </a:lnTo>
                  <a:lnTo>
                    <a:pt x="4936" y="375"/>
                  </a:lnTo>
                  <a:lnTo>
                    <a:pt x="4967" y="375"/>
                  </a:lnTo>
                  <a:lnTo>
                    <a:pt x="4999" y="375"/>
                  </a:lnTo>
                  <a:lnTo>
                    <a:pt x="4999" y="406"/>
                  </a:lnTo>
                  <a:lnTo>
                    <a:pt x="5030" y="406"/>
                  </a:lnTo>
                  <a:lnTo>
                    <a:pt x="5061" y="406"/>
                  </a:lnTo>
                  <a:cubicBezTo>
                    <a:pt x="5280" y="406"/>
                    <a:pt x="5342" y="125"/>
                    <a:pt x="5155" y="31"/>
                  </a:cubicBezTo>
                  <a:cubicBezTo>
                    <a:pt x="5123" y="31"/>
                    <a:pt x="5092" y="31"/>
                    <a:pt x="5092" y="0"/>
                  </a:cubicBezTo>
                  <a:lnTo>
                    <a:pt x="5061" y="0"/>
                  </a:lnTo>
                  <a:lnTo>
                    <a:pt x="5030" y="0"/>
                  </a:lnTo>
                  <a:lnTo>
                    <a:pt x="4999" y="0"/>
                  </a:lnTo>
                  <a:lnTo>
                    <a:pt x="4967" y="0"/>
                  </a:lnTo>
                  <a:lnTo>
                    <a:pt x="4967" y="0"/>
                  </a:lnTo>
                  <a:lnTo>
                    <a:pt x="4936" y="0"/>
                  </a:lnTo>
                  <a:lnTo>
                    <a:pt x="4905" y="0"/>
                  </a:lnTo>
                  <a:lnTo>
                    <a:pt x="4874" y="0"/>
                  </a:lnTo>
                  <a:lnTo>
                    <a:pt x="4842" y="0"/>
                  </a:lnTo>
                  <a:lnTo>
                    <a:pt x="4811" y="0"/>
                  </a:lnTo>
                  <a:lnTo>
                    <a:pt x="4780" y="0"/>
                  </a:lnTo>
                  <a:lnTo>
                    <a:pt x="4749" y="0"/>
                  </a:lnTo>
                  <a:lnTo>
                    <a:pt x="4717" y="0"/>
                  </a:lnTo>
                  <a:lnTo>
                    <a:pt x="4686" y="0"/>
                  </a:lnTo>
                  <a:lnTo>
                    <a:pt x="4655" y="0"/>
                  </a:lnTo>
                  <a:lnTo>
                    <a:pt x="4624" y="0"/>
                  </a:lnTo>
                  <a:lnTo>
                    <a:pt x="4592" y="0"/>
                  </a:lnTo>
                  <a:lnTo>
                    <a:pt x="4561" y="0"/>
                  </a:lnTo>
                  <a:lnTo>
                    <a:pt x="4530" y="0"/>
                  </a:lnTo>
                  <a:lnTo>
                    <a:pt x="4499" y="0"/>
                  </a:lnTo>
                  <a:lnTo>
                    <a:pt x="4467" y="0"/>
                  </a:lnTo>
                  <a:lnTo>
                    <a:pt x="4436" y="0"/>
                  </a:lnTo>
                  <a:lnTo>
                    <a:pt x="4405" y="0"/>
                  </a:lnTo>
                  <a:lnTo>
                    <a:pt x="4374" y="0"/>
                  </a:lnTo>
                  <a:lnTo>
                    <a:pt x="4343" y="0"/>
                  </a:lnTo>
                  <a:lnTo>
                    <a:pt x="4311" y="0"/>
                  </a:lnTo>
                  <a:lnTo>
                    <a:pt x="4280" y="31"/>
                  </a:lnTo>
                  <a:lnTo>
                    <a:pt x="4280" y="3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flipH="1">
              <a:off x="8104013" y="103925"/>
              <a:ext cx="113767" cy="84179"/>
            </a:xfrm>
            <a:custGeom>
              <a:rect b="b" l="l" r="r" t="t"/>
              <a:pathLst>
                <a:path extrusionOk="0" h="1781" w="2407">
                  <a:moveTo>
                    <a:pt x="2406" y="156"/>
                  </a:moveTo>
                  <a:lnTo>
                    <a:pt x="2406" y="1781"/>
                  </a:lnTo>
                  <a:lnTo>
                    <a:pt x="1" y="1781"/>
                  </a:lnTo>
                  <a:lnTo>
                    <a:pt x="32" y="125"/>
                  </a:lnTo>
                  <a:cubicBezTo>
                    <a:pt x="188" y="94"/>
                    <a:pt x="344" y="63"/>
                    <a:pt x="501" y="63"/>
                  </a:cubicBezTo>
                  <a:cubicBezTo>
                    <a:pt x="1157" y="0"/>
                    <a:pt x="1781" y="31"/>
                    <a:pt x="2406" y="15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flipH="1">
              <a:off x="8352059" y="220528"/>
              <a:ext cx="122605" cy="134422"/>
            </a:xfrm>
            <a:custGeom>
              <a:rect b="b" l="l" r="r" t="t"/>
              <a:pathLst>
                <a:path extrusionOk="0" h="2844" w="2594">
                  <a:moveTo>
                    <a:pt x="1219" y="1"/>
                  </a:moveTo>
                  <a:lnTo>
                    <a:pt x="2593" y="782"/>
                  </a:lnTo>
                  <a:lnTo>
                    <a:pt x="1406" y="2844"/>
                  </a:lnTo>
                  <a:lnTo>
                    <a:pt x="0" y="2032"/>
                  </a:lnTo>
                  <a:cubicBezTo>
                    <a:pt x="281" y="1282"/>
                    <a:pt x="719" y="595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flipH="1">
              <a:off x="7853037" y="227949"/>
              <a:ext cx="124071" cy="134374"/>
            </a:xfrm>
            <a:custGeom>
              <a:rect b="b" l="l" r="r" t="t"/>
              <a:pathLst>
                <a:path extrusionOk="0" h="2843" w="2625">
                  <a:moveTo>
                    <a:pt x="1469" y="0"/>
                  </a:moveTo>
                  <a:lnTo>
                    <a:pt x="1" y="750"/>
                  </a:lnTo>
                  <a:lnTo>
                    <a:pt x="1125" y="2843"/>
                  </a:lnTo>
                  <a:lnTo>
                    <a:pt x="2625" y="2062"/>
                  </a:lnTo>
                  <a:cubicBezTo>
                    <a:pt x="2344" y="1312"/>
                    <a:pt x="1969" y="594"/>
                    <a:pt x="1469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flipH="1">
              <a:off x="8108456" y="688594"/>
              <a:ext cx="112254" cy="79783"/>
            </a:xfrm>
            <a:custGeom>
              <a:rect b="b" l="l" r="r" t="t"/>
              <a:pathLst>
                <a:path extrusionOk="0" h="1688" w="2375">
                  <a:moveTo>
                    <a:pt x="0" y="1594"/>
                  </a:moveTo>
                  <a:lnTo>
                    <a:pt x="0" y="1"/>
                  </a:lnTo>
                  <a:lnTo>
                    <a:pt x="2374" y="32"/>
                  </a:lnTo>
                  <a:lnTo>
                    <a:pt x="2374" y="1594"/>
                  </a:lnTo>
                  <a:cubicBezTo>
                    <a:pt x="1968" y="1656"/>
                    <a:pt x="1562" y="1688"/>
                    <a:pt x="1156" y="1688"/>
                  </a:cubicBezTo>
                  <a:cubicBezTo>
                    <a:pt x="750" y="1688"/>
                    <a:pt x="375" y="1656"/>
                    <a:pt x="0" y="159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flipH="1">
              <a:off x="7855967" y="517353"/>
              <a:ext cx="124071" cy="135840"/>
            </a:xfrm>
            <a:custGeom>
              <a:rect b="b" l="l" r="r" t="t"/>
              <a:pathLst>
                <a:path extrusionOk="0" h="2874" w="2625">
                  <a:moveTo>
                    <a:pt x="1406" y="2874"/>
                  </a:moveTo>
                  <a:lnTo>
                    <a:pt x="0" y="2062"/>
                  </a:lnTo>
                  <a:lnTo>
                    <a:pt x="1156" y="0"/>
                  </a:lnTo>
                  <a:lnTo>
                    <a:pt x="2624" y="812"/>
                  </a:lnTo>
                  <a:cubicBezTo>
                    <a:pt x="2343" y="1562"/>
                    <a:pt x="1937" y="2249"/>
                    <a:pt x="1406" y="2874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flipH="1">
              <a:off x="8362410" y="505537"/>
              <a:ext cx="118163" cy="134374"/>
            </a:xfrm>
            <a:custGeom>
              <a:rect b="b" l="l" r="r" t="t"/>
              <a:pathLst>
                <a:path extrusionOk="0" h="2843" w="2500">
                  <a:moveTo>
                    <a:pt x="1094" y="2843"/>
                  </a:moveTo>
                  <a:lnTo>
                    <a:pt x="2499" y="2124"/>
                  </a:lnTo>
                  <a:lnTo>
                    <a:pt x="1406" y="0"/>
                  </a:lnTo>
                  <a:lnTo>
                    <a:pt x="0" y="750"/>
                  </a:lnTo>
                  <a:cubicBezTo>
                    <a:pt x="250" y="1500"/>
                    <a:pt x="625" y="2218"/>
                    <a:pt x="1094" y="2843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flipH="1">
              <a:off x="8033163" y="304707"/>
              <a:ext cx="143260" cy="138865"/>
            </a:xfrm>
            <a:custGeom>
              <a:rect b="b" l="l" r="r" t="t"/>
              <a:pathLst>
                <a:path extrusionOk="0" h="2938" w="3031">
                  <a:moveTo>
                    <a:pt x="1562" y="2062"/>
                  </a:moveTo>
                  <a:cubicBezTo>
                    <a:pt x="1844" y="2937"/>
                    <a:pt x="3031" y="2375"/>
                    <a:pt x="2562" y="1344"/>
                  </a:cubicBezTo>
                  <a:cubicBezTo>
                    <a:pt x="2343" y="875"/>
                    <a:pt x="1656" y="344"/>
                    <a:pt x="1562" y="1"/>
                  </a:cubicBezTo>
                  <a:cubicBezTo>
                    <a:pt x="1344" y="469"/>
                    <a:pt x="875" y="688"/>
                    <a:pt x="563" y="1219"/>
                  </a:cubicBezTo>
                  <a:cubicBezTo>
                    <a:pt x="0" y="2156"/>
                    <a:pt x="1188" y="2937"/>
                    <a:pt x="1531" y="2031"/>
                  </a:cubicBezTo>
                  <a:cubicBezTo>
                    <a:pt x="1437" y="2344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500"/>
                    <a:pt x="1594" y="2281"/>
                    <a:pt x="1562" y="2062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flipH="1">
              <a:off x="8158651" y="434639"/>
              <a:ext cx="135887" cy="135887"/>
            </a:xfrm>
            <a:custGeom>
              <a:rect b="b" l="l" r="r" t="t"/>
              <a:pathLst>
                <a:path extrusionOk="0" h="2875" w="2875">
                  <a:moveTo>
                    <a:pt x="1469" y="969"/>
                  </a:moveTo>
                  <a:cubicBezTo>
                    <a:pt x="1687" y="32"/>
                    <a:pt x="2874" y="625"/>
                    <a:pt x="2437" y="1594"/>
                  </a:cubicBezTo>
                  <a:cubicBezTo>
                    <a:pt x="2250" y="2062"/>
                    <a:pt x="1625" y="2562"/>
                    <a:pt x="1531" y="2875"/>
                  </a:cubicBezTo>
                  <a:cubicBezTo>
                    <a:pt x="1312" y="2437"/>
                    <a:pt x="844" y="2219"/>
                    <a:pt x="531" y="1656"/>
                  </a:cubicBezTo>
                  <a:cubicBezTo>
                    <a:pt x="0" y="750"/>
                    <a:pt x="1156" y="1"/>
                    <a:pt x="1469" y="9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flipH="1">
              <a:off x="8198543" y="378535"/>
              <a:ext cx="53173" cy="54686"/>
            </a:xfrm>
            <a:custGeom>
              <a:rect b="b" l="l" r="r" t="t"/>
              <a:pathLst>
                <a:path extrusionOk="0" h="1157" w="1125">
                  <a:moveTo>
                    <a:pt x="594" y="219"/>
                  </a:moveTo>
                  <a:lnTo>
                    <a:pt x="563" y="1"/>
                  </a:lnTo>
                  <a:lnTo>
                    <a:pt x="531" y="219"/>
                  </a:lnTo>
                  <a:cubicBezTo>
                    <a:pt x="469" y="625"/>
                    <a:pt x="281" y="969"/>
                    <a:pt x="0" y="1156"/>
                  </a:cubicBezTo>
                  <a:lnTo>
                    <a:pt x="1125" y="1156"/>
                  </a:lnTo>
                  <a:cubicBezTo>
                    <a:pt x="781" y="875"/>
                    <a:pt x="656" y="625"/>
                    <a:pt x="594" y="2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flipH="1">
              <a:off x="8169002" y="312081"/>
              <a:ext cx="112254" cy="100485"/>
            </a:xfrm>
            <a:custGeom>
              <a:rect b="b" l="l" r="r" t="t"/>
              <a:pathLst>
                <a:path extrusionOk="0" h="2126" w="2375">
                  <a:moveTo>
                    <a:pt x="1188" y="1"/>
                  </a:moveTo>
                  <a:cubicBezTo>
                    <a:pt x="1500" y="1"/>
                    <a:pt x="1750" y="251"/>
                    <a:pt x="1750" y="594"/>
                  </a:cubicBezTo>
                  <a:cubicBezTo>
                    <a:pt x="1781" y="751"/>
                    <a:pt x="1687" y="907"/>
                    <a:pt x="1562" y="1032"/>
                  </a:cubicBezTo>
                  <a:cubicBezTo>
                    <a:pt x="1625" y="1000"/>
                    <a:pt x="1719" y="969"/>
                    <a:pt x="1781" y="969"/>
                  </a:cubicBezTo>
                  <a:cubicBezTo>
                    <a:pt x="2094" y="969"/>
                    <a:pt x="2375" y="1250"/>
                    <a:pt x="2375" y="1563"/>
                  </a:cubicBezTo>
                  <a:cubicBezTo>
                    <a:pt x="2375" y="1875"/>
                    <a:pt x="2094" y="2125"/>
                    <a:pt x="1781" y="2125"/>
                  </a:cubicBezTo>
                  <a:cubicBezTo>
                    <a:pt x="1469" y="2125"/>
                    <a:pt x="1219" y="1875"/>
                    <a:pt x="1219" y="1563"/>
                  </a:cubicBezTo>
                  <a:lnTo>
                    <a:pt x="1156" y="1563"/>
                  </a:lnTo>
                  <a:cubicBezTo>
                    <a:pt x="1156" y="1875"/>
                    <a:pt x="906" y="2125"/>
                    <a:pt x="594" y="2125"/>
                  </a:cubicBezTo>
                  <a:cubicBezTo>
                    <a:pt x="282" y="2125"/>
                    <a:pt x="1" y="1875"/>
                    <a:pt x="1" y="1563"/>
                  </a:cubicBezTo>
                  <a:cubicBezTo>
                    <a:pt x="1" y="1250"/>
                    <a:pt x="282" y="969"/>
                    <a:pt x="594" y="969"/>
                  </a:cubicBezTo>
                  <a:cubicBezTo>
                    <a:pt x="657" y="969"/>
                    <a:pt x="750" y="1000"/>
                    <a:pt x="813" y="1032"/>
                  </a:cubicBezTo>
                  <a:cubicBezTo>
                    <a:pt x="688" y="907"/>
                    <a:pt x="625" y="751"/>
                    <a:pt x="625" y="594"/>
                  </a:cubicBezTo>
                  <a:cubicBezTo>
                    <a:pt x="625" y="251"/>
                    <a:pt x="875" y="1"/>
                    <a:pt x="1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flipH="1">
              <a:off x="8056796" y="444990"/>
              <a:ext cx="94530" cy="125536"/>
            </a:xfrm>
            <a:custGeom>
              <a:rect b="b" l="l" r="r" t="t"/>
              <a:pathLst>
                <a:path extrusionOk="0" h="2656" w="2000">
                  <a:moveTo>
                    <a:pt x="1" y="1312"/>
                  </a:moveTo>
                  <a:lnTo>
                    <a:pt x="1031" y="0"/>
                  </a:lnTo>
                  <a:lnTo>
                    <a:pt x="2000" y="1312"/>
                  </a:lnTo>
                  <a:lnTo>
                    <a:pt x="1000" y="2656"/>
                  </a:lnTo>
                  <a:lnTo>
                    <a:pt x="1" y="1312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flipH="1">
              <a:off x="8000692" y="278144"/>
              <a:ext cx="165380" cy="317479"/>
            </a:xfrm>
            <a:custGeom>
              <a:rect b="b" l="l" r="r" t="t"/>
              <a:pathLst>
                <a:path extrusionOk="0" h="6717" w="3499">
                  <a:moveTo>
                    <a:pt x="0" y="32"/>
                  </a:moveTo>
                  <a:cubicBezTo>
                    <a:pt x="1718" y="0"/>
                    <a:pt x="3186" y="1344"/>
                    <a:pt x="3343" y="3093"/>
                  </a:cubicBezTo>
                  <a:cubicBezTo>
                    <a:pt x="3499" y="4936"/>
                    <a:pt x="2124" y="6529"/>
                    <a:pt x="281" y="6685"/>
                  </a:cubicBezTo>
                  <a:cubicBezTo>
                    <a:pt x="188" y="6717"/>
                    <a:pt x="94" y="6717"/>
                    <a:pt x="0" y="6717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flipH="1">
              <a:off x="7943076" y="214668"/>
              <a:ext cx="222996" cy="444433"/>
            </a:xfrm>
            <a:custGeom>
              <a:rect b="b" l="l" r="r" t="t"/>
              <a:pathLst>
                <a:path extrusionOk="0" h="9403" w="4718">
                  <a:moveTo>
                    <a:pt x="2093" y="906"/>
                  </a:moveTo>
                  <a:cubicBezTo>
                    <a:pt x="2281" y="1031"/>
                    <a:pt x="2468" y="812"/>
                    <a:pt x="2343" y="625"/>
                  </a:cubicBezTo>
                  <a:cubicBezTo>
                    <a:pt x="2343" y="625"/>
                    <a:pt x="2312" y="594"/>
                    <a:pt x="2281" y="594"/>
                  </a:cubicBezTo>
                  <a:lnTo>
                    <a:pt x="2281" y="594"/>
                  </a:lnTo>
                  <a:lnTo>
                    <a:pt x="2249" y="562"/>
                  </a:lnTo>
                  <a:lnTo>
                    <a:pt x="2218" y="562"/>
                  </a:lnTo>
                  <a:lnTo>
                    <a:pt x="2187" y="531"/>
                  </a:lnTo>
                  <a:lnTo>
                    <a:pt x="2187" y="531"/>
                  </a:lnTo>
                  <a:lnTo>
                    <a:pt x="2156" y="500"/>
                  </a:lnTo>
                  <a:lnTo>
                    <a:pt x="2124" y="500"/>
                  </a:lnTo>
                  <a:lnTo>
                    <a:pt x="2093" y="500"/>
                  </a:lnTo>
                  <a:lnTo>
                    <a:pt x="2062" y="469"/>
                  </a:lnTo>
                  <a:lnTo>
                    <a:pt x="2062" y="469"/>
                  </a:lnTo>
                  <a:lnTo>
                    <a:pt x="2031" y="437"/>
                  </a:lnTo>
                  <a:lnTo>
                    <a:pt x="1999" y="437"/>
                  </a:lnTo>
                  <a:lnTo>
                    <a:pt x="1968" y="437"/>
                  </a:lnTo>
                  <a:lnTo>
                    <a:pt x="1937" y="406"/>
                  </a:lnTo>
                  <a:lnTo>
                    <a:pt x="1906" y="406"/>
                  </a:lnTo>
                  <a:lnTo>
                    <a:pt x="1906" y="406"/>
                  </a:lnTo>
                  <a:lnTo>
                    <a:pt x="1874" y="375"/>
                  </a:lnTo>
                  <a:lnTo>
                    <a:pt x="1843" y="375"/>
                  </a:lnTo>
                  <a:lnTo>
                    <a:pt x="1812" y="344"/>
                  </a:lnTo>
                  <a:lnTo>
                    <a:pt x="1781" y="344"/>
                  </a:lnTo>
                  <a:lnTo>
                    <a:pt x="1750" y="344"/>
                  </a:lnTo>
                  <a:lnTo>
                    <a:pt x="1750" y="312"/>
                  </a:lnTo>
                  <a:lnTo>
                    <a:pt x="1718" y="312"/>
                  </a:lnTo>
                  <a:lnTo>
                    <a:pt x="1687" y="312"/>
                  </a:lnTo>
                  <a:lnTo>
                    <a:pt x="1656" y="281"/>
                  </a:lnTo>
                  <a:lnTo>
                    <a:pt x="1625" y="281"/>
                  </a:lnTo>
                  <a:lnTo>
                    <a:pt x="1593" y="281"/>
                  </a:lnTo>
                  <a:lnTo>
                    <a:pt x="1562" y="250"/>
                  </a:lnTo>
                  <a:lnTo>
                    <a:pt x="1562" y="250"/>
                  </a:lnTo>
                  <a:cubicBezTo>
                    <a:pt x="1375" y="187"/>
                    <a:pt x="1218" y="469"/>
                    <a:pt x="1375" y="594"/>
                  </a:cubicBezTo>
                  <a:cubicBezTo>
                    <a:pt x="1406" y="594"/>
                    <a:pt x="1406" y="625"/>
                    <a:pt x="1437" y="625"/>
                  </a:cubicBezTo>
                  <a:lnTo>
                    <a:pt x="1437" y="625"/>
                  </a:lnTo>
                  <a:lnTo>
                    <a:pt x="1468" y="625"/>
                  </a:lnTo>
                  <a:lnTo>
                    <a:pt x="1500" y="656"/>
                  </a:lnTo>
                  <a:lnTo>
                    <a:pt x="1531" y="656"/>
                  </a:lnTo>
                  <a:lnTo>
                    <a:pt x="1531" y="656"/>
                  </a:lnTo>
                  <a:lnTo>
                    <a:pt x="1562" y="656"/>
                  </a:lnTo>
                  <a:lnTo>
                    <a:pt x="1593" y="687"/>
                  </a:lnTo>
                  <a:lnTo>
                    <a:pt x="1625" y="687"/>
                  </a:lnTo>
                  <a:lnTo>
                    <a:pt x="1656" y="687"/>
                  </a:lnTo>
                  <a:lnTo>
                    <a:pt x="1656" y="719"/>
                  </a:lnTo>
                  <a:lnTo>
                    <a:pt x="1687" y="719"/>
                  </a:lnTo>
                  <a:lnTo>
                    <a:pt x="1718" y="719"/>
                  </a:lnTo>
                  <a:lnTo>
                    <a:pt x="1750" y="750"/>
                  </a:lnTo>
                  <a:lnTo>
                    <a:pt x="1750" y="750"/>
                  </a:lnTo>
                  <a:lnTo>
                    <a:pt x="1781" y="750"/>
                  </a:lnTo>
                  <a:lnTo>
                    <a:pt x="1812" y="781"/>
                  </a:lnTo>
                  <a:lnTo>
                    <a:pt x="1843" y="781"/>
                  </a:lnTo>
                  <a:lnTo>
                    <a:pt x="1843" y="781"/>
                  </a:lnTo>
                  <a:lnTo>
                    <a:pt x="1874" y="812"/>
                  </a:lnTo>
                  <a:lnTo>
                    <a:pt x="1906" y="812"/>
                  </a:lnTo>
                  <a:lnTo>
                    <a:pt x="1937" y="843"/>
                  </a:lnTo>
                  <a:lnTo>
                    <a:pt x="1937" y="843"/>
                  </a:lnTo>
                  <a:lnTo>
                    <a:pt x="1968" y="843"/>
                  </a:lnTo>
                  <a:lnTo>
                    <a:pt x="1999" y="875"/>
                  </a:lnTo>
                  <a:lnTo>
                    <a:pt x="2031" y="875"/>
                  </a:lnTo>
                  <a:lnTo>
                    <a:pt x="2031" y="875"/>
                  </a:lnTo>
                  <a:lnTo>
                    <a:pt x="2062" y="906"/>
                  </a:lnTo>
                  <a:lnTo>
                    <a:pt x="2093" y="906"/>
                  </a:lnTo>
                  <a:close/>
                  <a:moveTo>
                    <a:pt x="3468" y="2124"/>
                  </a:moveTo>
                  <a:cubicBezTo>
                    <a:pt x="3593" y="2280"/>
                    <a:pt x="3843" y="2156"/>
                    <a:pt x="3811" y="1968"/>
                  </a:cubicBezTo>
                  <a:cubicBezTo>
                    <a:pt x="3811" y="1937"/>
                    <a:pt x="3780" y="1906"/>
                    <a:pt x="3780" y="1874"/>
                  </a:cubicBezTo>
                  <a:lnTo>
                    <a:pt x="3749" y="1874"/>
                  </a:lnTo>
                  <a:lnTo>
                    <a:pt x="3749" y="1843"/>
                  </a:lnTo>
                  <a:lnTo>
                    <a:pt x="3718" y="1812"/>
                  </a:lnTo>
                  <a:lnTo>
                    <a:pt x="3718" y="1781"/>
                  </a:lnTo>
                  <a:lnTo>
                    <a:pt x="3686" y="1781"/>
                  </a:lnTo>
                  <a:lnTo>
                    <a:pt x="3686" y="1749"/>
                  </a:lnTo>
                  <a:lnTo>
                    <a:pt x="3655" y="1718"/>
                  </a:lnTo>
                  <a:lnTo>
                    <a:pt x="3624" y="1718"/>
                  </a:lnTo>
                  <a:lnTo>
                    <a:pt x="3624" y="1687"/>
                  </a:lnTo>
                  <a:lnTo>
                    <a:pt x="3593" y="1656"/>
                  </a:lnTo>
                  <a:lnTo>
                    <a:pt x="3593" y="1656"/>
                  </a:lnTo>
                  <a:lnTo>
                    <a:pt x="3561" y="1624"/>
                  </a:lnTo>
                  <a:lnTo>
                    <a:pt x="3561" y="1593"/>
                  </a:lnTo>
                  <a:lnTo>
                    <a:pt x="3530" y="1593"/>
                  </a:lnTo>
                  <a:lnTo>
                    <a:pt x="3499" y="1562"/>
                  </a:lnTo>
                  <a:lnTo>
                    <a:pt x="3499" y="1531"/>
                  </a:lnTo>
                  <a:lnTo>
                    <a:pt x="3468" y="1531"/>
                  </a:lnTo>
                  <a:lnTo>
                    <a:pt x="3436" y="1500"/>
                  </a:lnTo>
                  <a:lnTo>
                    <a:pt x="3436" y="1468"/>
                  </a:lnTo>
                  <a:lnTo>
                    <a:pt x="3405" y="1468"/>
                  </a:lnTo>
                  <a:lnTo>
                    <a:pt x="3405" y="1437"/>
                  </a:lnTo>
                  <a:lnTo>
                    <a:pt x="3374" y="1406"/>
                  </a:lnTo>
                  <a:lnTo>
                    <a:pt x="3343" y="1406"/>
                  </a:lnTo>
                  <a:lnTo>
                    <a:pt x="3343" y="1375"/>
                  </a:lnTo>
                  <a:lnTo>
                    <a:pt x="3311" y="1343"/>
                  </a:lnTo>
                  <a:lnTo>
                    <a:pt x="3280" y="1343"/>
                  </a:lnTo>
                  <a:lnTo>
                    <a:pt x="3280" y="1312"/>
                  </a:lnTo>
                  <a:lnTo>
                    <a:pt x="3249" y="1281"/>
                  </a:lnTo>
                  <a:lnTo>
                    <a:pt x="3249" y="1281"/>
                  </a:lnTo>
                  <a:cubicBezTo>
                    <a:pt x="3186" y="1218"/>
                    <a:pt x="3062" y="1218"/>
                    <a:pt x="2999" y="1281"/>
                  </a:cubicBezTo>
                  <a:cubicBezTo>
                    <a:pt x="2905" y="1343"/>
                    <a:pt x="2905" y="1500"/>
                    <a:pt x="2999" y="1562"/>
                  </a:cubicBezTo>
                  <a:lnTo>
                    <a:pt x="2999" y="1562"/>
                  </a:lnTo>
                  <a:lnTo>
                    <a:pt x="2999" y="1593"/>
                  </a:lnTo>
                  <a:lnTo>
                    <a:pt x="3030" y="1593"/>
                  </a:lnTo>
                  <a:lnTo>
                    <a:pt x="3062" y="1624"/>
                  </a:lnTo>
                  <a:lnTo>
                    <a:pt x="3062" y="1656"/>
                  </a:lnTo>
                  <a:lnTo>
                    <a:pt x="3093" y="1656"/>
                  </a:lnTo>
                  <a:lnTo>
                    <a:pt x="3093" y="1687"/>
                  </a:lnTo>
                  <a:lnTo>
                    <a:pt x="3124" y="1687"/>
                  </a:lnTo>
                  <a:lnTo>
                    <a:pt x="3124" y="1718"/>
                  </a:lnTo>
                  <a:lnTo>
                    <a:pt x="3155" y="1749"/>
                  </a:lnTo>
                  <a:lnTo>
                    <a:pt x="3186" y="1749"/>
                  </a:lnTo>
                  <a:lnTo>
                    <a:pt x="3186" y="1781"/>
                  </a:lnTo>
                  <a:lnTo>
                    <a:pt x="3218" y="1781"/>
                  </a:lnTo>
                  <a:lnTo>
                    <a:pt x="3218" y="1812"/>
                  </a:lnTo>
                  <a:lnTo>
                    <a:pt x="3249" y="1843"/>
                  </a:lnTo>
                  <a:lnTo>
                    <a:pt x="3249" y="1843"/>
                  </a:lnTo>
                  <a:lnTo>
                    <a:pt x="3280" y="1874"/>
                  </a:lnTo>
                  <a:lnTo>
                    <a:pt x="3280" y="1906"/>
                  </a:lnTo>
                  <a:lnTo>
                    <a:pt x="3311" y="1906"/>
                  </a:lnTo>
                  <a:lnTo>
                    <a:pt x="3343" y="1937"/>
                  </a:lnTo>
                  <a:lnTo>
                    <a:pt x="3343" y="1937"/>
                  </a:lnTo>
                  <a:lnTo>
                    <a:pt x="3374" y="1968"/>
                  </a:lnTo>
                  <a:lnTo>
                    <a:pt x="3374" y="1999"/>
                  </a:lnTo>
                  <a:lnTo>
                    <a:pt x="3405" y="1999"/>
                  </a:lnTo>
                  <a:lnTo>
                    <a:pt x="3405" y="2031"/>
                  </a:lnTo>
                  <a:lnTo>
                    <a:pt x="3436" y="2062"/>
                  </a:lnTo>
                  <a:lnTo>
                    <a:pt x="3436" y="2062"/>
                  </a:lnTo>
                  <a:lnTo>
                    <a:pt x="3468" y="2093"/>
                  </a:lnTo>
                  <a:close/>
                  <a:moveTo>
                    <a:pt x="4217" y="3749"/>
                  </a:moveTo>
                  <a:cubicBezTo>
                    <a:pt x="4280" y="3967"/>
                    <a:pt x="4592" y="3936"/>
                    <a:pt x="4592" y="3717"/>
                  </a:cubicBezTo>
                  <a:cubicBezTo>
                    <a:pt x="4623" y="3717"/>
                    <a:pt x="4592" y="3686"/>
                    <a:pt x="4592" y="3655"/>
                  </a:cubicBezTo>
                  <a:lnTo>
                    <a:pt x="4592" y="3655"/>
                  </a:lnTo>
                  <a:lnTo>
                    <a:pt x="4592" y="3624"/>
                  </a:lnTo>
                  <a:lnTo>
                    <a:pt x="4592" y="3593"/>
                  </a:lnTo>
                  <a:lnTo>
                    <a:pt x="4592" y="3561"/>
                  </a:lnTo>
                  <a:lnTo>
                    <a:pt x="4561" y="3530"/>
                  </a:lnTo>
                  <a:lnTo>
                    <a:pt x="4561" y="3499"/>
                  </a:lnTo>
                  <a:lnTo>
                    <a:pt x="4561" y="3468"/>
                  </a:lnTo>
                  <a:lnTo>
                    <a:pt x="4561" y="3468"/>
                  </a:lnTo>
                  <a:lnTo>
                    <a:pt x="4530" y="3436"/>
                  </a:lnTo>
                  <a:lnTo>
                    <a:pt x="4530" y="3405"/>
                  </a:lnTo>
                  <a:lnTo>
                    <a:pt x="4530" y="3374"/>
                  </a:lnTo>
                  <a:lnTo>
                    <a:pt x="4530" y="3343"/>
                  </a:lnTo>
                  <a:lnTo>
                    <a:pt x="4499" y="3311"/>
                  </a:lnTo>
                  <a:lnTo>
                    <a:pt x="4499" y="3280"/>
                  </a:lnTo>
                  <a:lnTo>
                    <a:pt x="4499" y="3249"/>
                  </a:lnTo>
                  <a:lnTo>
                    <a:pt x="4467" y="3218"/>
                  </a:lnTo>
                  <a:lnTo>
                    <a:pt x="4467" y="3186"/>
                  </a:lnTo>
                  <a:lnTo>
                    <a:pt x="4467" y="3186"/>
                  </a:lnTo>
                  <a:lnTo>
                    <a:pt x="4467" y="3155"/>
                  </a:lnTo>
                  <a:lnTo>
                    <a:pt x="4436" y="3124"/>
                  </a:lnTo>
                  <a:lnTo>
                    <a:pt x="4436" y="3093"/>
                  </a:lnTo>
                  <a:lnTo>
                    <a:pt x="4436" y="3061"/>
                  </a:lnTo>
                  <a:lnTo>
                    <a:pt x="4405" y="3030"/>
                  </a:lnTo>
                  <a:lnTo>
                    <a:pt x="4405" y="2999"/>
                  </a:lnTo>
                  <a:lnTo>
                    <a:pt x="4405" y="2968"/>
                  </a:lnTo>
                  <a:lnTo>
                    <a:pt x="4374" y="2968"/>
                  </a:lnTo>
                  <a:lnTo>
                    <a:pt x="4374" y="2936"/>
                  </a:lnTo>
                  <a:lnTo>
                    <a:pt x="4374" y="2905"/>
                  </a:lnTo>
                  <a:cubicBezTo>
                    <a:pt x="4280" y="2718"/>
                    <a:pt x="3999" y="2780"/>
                    <a:pt x="3999" y="2999"/>
                  </a:cubicBezTo>
                  <a:cubicBezTo>
                    <a:pt x="3999" y="2999"/>
                    <a:pt x="3999" y="3030"/>
                    <a:pt x="3999" y="3061"/>
                  </a:cubicBezTo>
                  <a:lnTo>
                    <a:pt x="4030" y="3061"/>
                  </a:lnTo>
                  <a:lnTo>
                    <a:pt x="4030" y="3093"/>
                  </a:lnTo>
                  <a:lnTo>
                    <a:pt x="4030" y="3124"/>
                  </a:lnTo>
                  <a:lnTo>
                    <a:pt x="4061" y="3155"/>
                  </a:lnTo>
                  <a:lnTo>
                    <a:pt x="4061" y="3186"/>
                  </a:lnTo>
                  <a:lnTo>
                    <a:pt x="4061" y="3186"/>
                  </a:lnTo>
                  <a:lnTo>
                    <a:pt x="4061" y="3218"/>
                  </a:lnTo>
                  <a:lnTo>
                    <a:pt x="4092" y="3249"/>
                  </a:lnTo>
                  <a:lnTo>
                    <a:pt x="4092" y="3280"/>
                  </a:lnTo>
                  <a:lnTo>
                    <a:pt x="4092" y="3311"/>
                  </a:lnTo>
                  <a:lnTo>
                    <a:pt x="4124" y="3311"/>
                  </a:lnTo>
                  <a:lnTo>
                    <a:pt x="4124" y="3343"/>
                  </a:lnTo>
                  <a:lnTo>
                    <a:pt x="4124" y="3374"/>
                  </a:lnTo>
                  <a:lnTo>
                    <a:pt x="4124" y="3405"/>
                  </a:lnTo>
                  <a:lnTo>
                    <a:pt x="4155" y="3436"/>
                  </a:lnTo>
                  <a:lnTo>
                    <a:pt x="4155" y="3436"/>
                  </a:lnTo>
                  <a:lnTo>
                    <a:pt x="4155" y="3468"/>
                  </a:lnTo>
                  <a:lnTo>
                    <a:pt x="4155" y="3499"/>
                  </a:lnTo>
                  <a:lnTo>
                    <a:pt x="4186" y="3530"/>
                  </a:lnTo>
                  <a:lnTo>
                    <a:pt x="4186" y="3561"/>
                  </a:lnTo>
                  <a:lnTo>
                    <a:pt x="4186" y="3593"/>
                  </a:lnTo>
                  <a:lnTo>
                    <a:pt x="4186" y="3593"/>
                  </a:lnTo>
                  <a:lnTo>
                    <a:pt x="4186" y="3624"/>
                  </a:lnTo>
                  <a:lnTo>
                    <a:pt x="4217" y="3655"/>
                  </a:lnTo>
                  <a:lnTo>
                    <a:pt x="4217" y="3686"/>
                  </a:lnTo>
                  <a:lnTo>
                    <a:pt x="4217" y="3717"/>
                  </a:lnTo>
                  <a:lnTo>
                    <a:pt x="4217" y="3749"/>
                  </a:lnTo>
                  <a:close/>
                  <a:moveTo>
                    <a:pt x="4249" y="5561"/>
                  </a:moveTo>
                  <a:cubicBezTo>
                    <a:pt x="4217" y="5779"/>
                    <a:pt x="4499" y="5873"/>
                    <a:pt x="4592" y="5717"/>
                  </a:cubicBezTo>
                  <a:cubicBezTo>
                    <a:pt x="4623" y="5686"/>
                    <a:pt x="4623" y="5654"/>
                    <a:pt x="4623" y="5654"/>
                  </a:cubicBezTo>
                  <a:lnTo>
                    <a:pt x="4623" y="5623"/>
                  </a:lnTo>
                  <a:lnTo>
                    <a:pt x="4623" y="5592"/>
                  </a:lnTo>
                  <a:lnTo>
                    <a:pt x="4623" y="5592"/>
                  </a:lnTo>
                  <a:lnTo>
                    <a:pt x="4655" y="5561"/>
                  </a:lnTo>
                  <a:lnTo>
                    <a:pt x="4655" y="5529"/>
                  </a:lnTo>
                  <a:lnTo>
                    <a:pt x="4655" y="5498"/>
                  </a:lnTo>
                  <a:lnTo>
                    <a:pt x="4655" y="5467"/>
                  </a:lnTo>
                  <a:lnTo>
                    <a:pt x="4655" y="5436"/>
                  </a:lnTo>
                  <a:lnTo>
                    <a:pt x="4655" y="5404"/>
                  </a:lnTo>
                  <a:lnTo>
                    <a:pt x="4686" y="5373"/>
                  </a:lnTo>
                  <a:lnTo>
                    <a:pt x="4686" y="5342"/>
                  </a:lnTo>
                  <a:lnTo>
                    <a:pt x="4686" y="5311"/>
                  </a:lnTo>
                  <a:lnTo>
                    <a:pt x="4686" y="5279"/>
                  </a:lnTo>
                  <a:lnTo>
                    <a:pt x="4686" y="5248"/>
                  </a:lnTo>
                  <a:lnTo>
                    <a:pt x="4686" y="5217"/>
                  </a:lnTo>
                  <a:lnTo>
                    <a:pt x="4686" y="5186"/>
                  </a:lnTo>
                  <a:lnTo>
                    <a:pt x="4686" y="5186"/>
                  </a:lnTo>
                  <a:lnTo>
                    <a:pt x="4686" y="5154"/>
                  </a:lnTo>
                  <a:lnTo>
                    <a:pt x="4686" y="5123"/>
                  </a:lnTo>
                  <a:lnTo>
                    <a:pt x="4717" y="5092"/>
                  </a:lnTo>
                  <a:lnTo>
                    <a:pt x="4717" y="5061"/>
                  </a:lnTo>
                  <a:lnTo>
                    <a:pt x="4717" y="5029"/>
                  </a:lnTo>
                  <a:lnTo>
                    <a:pt x="4717" y="4998"/>
                  </a:lnTo>
                  <a:lnTo>
                    <a:pt x="4717" y="4967"/>
                  </a:lnTo>
                  <a:lnTo>
                    <a:pt x="4717" y="4936"/>
                  </a:lnTo>
                  <a:lnTo>
                    <a:pt x="4717" y="4905"/>
                  </a:lnTo>
                  <a:lnTo>
                    <a:pt x="4717" y="4873"/>
                  </a:lnTo>
                  <a:lnTo>
                    <a:pt x="4717" y="4842"/>
                  </a:lnTo>
                  <a:cubicBezTo>
                    <a:pt x="4717" y="4655"/>
                    <a:pt x="4467" y="4592"/>
                    <a:pt x="4374" y="4748"/>
                  </a:cubicBezTo>
                  <a:cubicBezTo>
                    <a:pt x="4342" y="4780"/>
                    <a:pt x="4342" y="4811"/>
                    <a:pt x="4342" y="4842"/>
                  </a:cubicBezTo>
                  <a:lnTo>
                    <a:pt x="4342" y="4873"/>
                  </a:lnTo>
                  <a:lnTo>
                    <a:pt x="4342" y="4905"/>
                  </a:lnTo>
                  <a:lnTo>
                    <a:pt x="4342" y="4905"/>
                  </a:lnTo>
                  <a:lnTo>
                    <a:pt x="4342" y="4936"/>
                  </a:lnTo>
                  <a:lnTo>
                    <a:pt x="4342" y="4967"/>
                  </a:lnTo>
                  <a:lnTo>
                    <a:pt x="4342" y="4998"/>
                  </a:lnTo>
                  <a:lnTo>
                    <a:pt x="4311" y="5029"/>
                  </a:lnTo>
                  <a:lnTo>
                    <a:pt x="4311" y="5061"/>
                  </a:lnTo>
                  <a:lnTo>
                    <a:pt x="4311" y="5092"/>
                  </a:lnTo>
                  <a:lnTo>
                    <a:pt x="4311" y="5092"/>
                  </a:lnTo>
                  <a:lnTo>
                    <a:pt x="4311" y="5123"/>
                  </a:lnTo>
                  <a:lnTo>
                    <a:pt x="4311" y="5154"/>
                  </a:lnTo>
                  <a:lnTo>
                    <a:pt x="4311" y="5186"/>
                  </a:lnTo>
                  <a:lnTo>
                    <a:pt x="4311" y="5217"/>
                  </a:lnTo>
                  <a:lnTo>
                    <a:pt x="4311" y="5248"/>
                  </a:lnTo>
                  <a:lnTo>
                    <a:pt x="4311" y="5279"/>
                  </a:lnTo>
                  <a:lnTo>
                    <a:pt x="4311" y="5311"/>
                  </a:lnTo>
                  <a:lnTo>
                    <a:pt x="4280" y="5311"/>
                  </a:lnTo>
                  <a:lnTo>
                    <a:pt x="4280" y="5342"/>
                  </a:lnTo>
                  <a:lnTo>
                    <a:pt x="4280" y="5373"/>
                  </a:lnTo>
                  <a:lnTo>
                    <a:pt x="4280" y="5404"/>
                  </a:lnTo>
                  <a:lnTo>
                    <a:pt x="4280" y="5436"/>
                  </a:lnTo>
                  <a:lnTo>
                    <a:pt x="4280" y="5467"/>
                  </a:lnTo>
                  <a:lnTo>
                    <a:pt x="4280" y="5467"/>
                  </a:lnTo>
                  <a:lnTo>
                    <a:pt x="4249" y="5498"/>
                  </a:lnTo>
                  <a:lnTo>
                    <a:pt x="4249" y="5529"/>
                  </a:lnTo>
                  <a:lnTo>
                    <a:pt x="4249" y="5561"/>
                  </a:lnTo>
                  <a:close/>
                  <a:moveTo>
                    <a:pt x="3530" y="7216"/>
                  </a:moveTo>
                  <a:cubicBezTo>
                    <a:pt x="3405" y="7404"/>
                    <a:pt x="3624" y="7622"/>
                    <a:pt x="3811" y="7497"/>
                  </a:cubicBezTo>
                  <a:cubicBezTo>
                    <a:pt x="3811" y="7466"/>
                    <a:pt x="3843" y="7466"/>
                    <a:pt x="3843" y="7435"/>
                  </a:cubicBezTo>
                  <a:lnTo>
                    <a:pt x="3843" y="7435"/>
                  </a:lnTo>
                  <a:lnTo>
                    <a:pt x="3874" y="7404"/>
                  </a:lnTo>
                  <a:lnTo>
                    <a:pt x="3874" y="7372"/>
                  </a:lnTo>
                  <a:lnTo>
                    <a:pt x="3905" y="7372"/>
                  </a:lnTo>
                  <a:lnTo>
                    <a:pt x="3905" y="7341"/>
                  </a:lnTo>
                  <a:lnTo>
                    <a:pt x="3936" y="7310"/>
                  </a:lnTo>
                  <a:lnTo>
                    <a:pt x="3936" y="7279"/>
                  </a:lnTo>
                  <a:lnTo>
                    <a:pt x="3967" y="7279"/>
                  </a:lnTo>
                  <a:lnTo>
                    <a:pt x="3967" y="7247"/>
                  </a:lnTo>
                  <a:lnTo>
                    <a:pt x="3999" y="7216"/>
                  </a:lnTo>
                  <a:lnTo>
                    <a:pt x="3999" y="7185"/>
                  </a:lnTo>
                  <a:lnTo>
                    <a:pt x="4030" y="7154"/>
                  </a:lnTo>
                  <a:lnTo>
                    <a:pt x="4030" y="7154"/>
                  </a:lnTo>
                  <a:lnTo>
                    <a:pt x="4061" y="7122"/>
                  </a:lnTo>
                  <a:lnTo>
                    <a:pt x="4061" y="7091"/>
                  </a:lnTo>
                  <a:lnTo>
                    <a:pt x="4092" y="7060"/>
                  </a:lnTo>
                  <a:lnTo>
                    <a:pt x="4092" y="7060"/>
                  </a:lnTo>
                  <a:lnTo>
                    <a:pt x="4124" y="7029"/>
                  </a:lnTo>
                  <a:lnTo>
                    <a:pt x="4124" y="6998"/>
                  </a:lnTo>
                  <a:lnTo>
                    <a:pt x="4124" y="6966"/>
                  </a:lnTo>
                  <a:lnTo>
                    <a:pt x="4155" y="6935"/>
                  </a:lnTo>
                  <a:lnTo>
                    <a:pt x="4155" y="6935"/>
                  </a:lnTo>
                  <a:lnTo>
                    <a:pt x="4186" y="6904"/>
                  </a:lnTo>
                  <a:lnTo>
                    <a:pt x="4186" y="6873"/>
                  </a:lnTo>
                  <a:lnTo>
                    <a:pt x="4217" y="6841"/>
                  </a:lnTo>
                  <a:lnTo>
                    <a:pt x="4217" y="6810"/>
                  </a:lnTo>
                  <a:lnTo>
                    <a:pt x="4217" y="6810"/>
                  </a:lnTo>
                  <a:lnTo>
                    <a:pt x="4249" y="6779"/>
                  </a:lnTo>
                  <a:lnTo>
                    <a:pt x="4249" y="6779"/>
                  </a:lnTo>
                  <a:cubicBezTo>
                    <a:pt x="4342" y="6591"/>
                    <a:pt x="4124" y="6404"/>
                    <a:pt x="3967" y="6529"/>
                  </a:cubicBezTo>
                  <a:cubicBezTo>
                    <a:pt x="3936" y="6560"/>
                    <a:pt x="3905" y="6560"/>
                    <a:pt x="3905" y="6591"/>
                  </a:cubicBezTo>
                  <a:lnTo>
                    <a:pt x="3905" y="6591"/>
                  </a:lnTo>
                  <a:lnTo>
                    <a:pt x="3874" y="6623"/>
                  </a:lnTo>
                  <a:lnTo>
                    <a:pt x="3874" y="6654"/>
                  </a:lnTo>
                  <a:lnTo>
                    <a:pt x="3874" y="6685"/>
                  </a:lnTo>
                  <a:lnTo>
                    <a:pt x="3843" y="6685"/>
                  </a:lnTo>
                  <a:lnTo>
                    <a:pt x="3843" y="6716"/>
                  </a:lnTo>
                  <a:lnTo>
                    <a:pt x="3843" y="6748"/>
                  </a:lnTo>
                  <a:lnTo>
                    <a:pt x="3811" y="6779"/>
                  </a:lnTo>
                  <a:lnTo>
                    <a:pt x="3811" y="6779"/>
                  </a:lnTo>
                  <a:lnTo>
                    <a:pt x="3780" y="6810"/>
                  </a:lnTo>
                  <a:lnTo>
                    <a:pt x="3780" y="6841"/>
                  </a:lnTo>
                  <a:lnTo>
                    <a:pt x="3780" y="6873"/>
                  </a:lnTo>
                  <a:lnTo>
                    <a:pt x="3749" y="6873"/>
                  </a:lnTo>
                  <a:lnTo>
                    <a:pt x="3749" y="6904"/>
                  </a:lnTo>
                  <a:lnTo>
                    <a:pt x="3718" y="6935"/>
                  </a:lnTo>
                  <a:lnTo>
                    <a:pt x="3718" y="6935"/>
                  </a:lnTo>
                  <a:lnTo>
                    <a:pt x="3686" y="6966"/>
                  </a:lnTo>
                  <a:lnTo>
                    <a:pt x="3686" y="6998"/>
                  </a:lnTo>
                  <a:lnTo>
                    <a:pt x="3686" y="7029"/>
                  </a:lnTo>
                  <a:lnTo>
                    <a:pt x="3655" y="7029"/>
                  </a:lnTo>
                  <a:lnTo>
                    <a:pt x="3655" y="7060"/>
                  </a:lnTo>
                  <a:lnTo>
                    <a:pt x="3624" y="7091"/>
                  </a:lnTo>
                  <a:lnTo>
                    <a:pt x="3624" y="7091"/>
                  </a:lnTo>
                  <a:lnTo>
                    <a:pt x="3593" y="7122"/>
                  </a:lnTo>
                  <a:lnTo>
                    <a:pt x="3593" y="7154"/>
                  </a:lnTo>
                  <a:lnTo>
                    <a:pt x="3561" y="7154"/>
                  </a:lnTo>
                  <a:lnTo>
                    <a:pt x="3561" y="7185"/>
                  </a:lnTo>
                  <a:lnTo>
                    <a:pt x="3530" y="7216"/>
                  </a:lnTo>
                  <a:close/>
                  <a:moveTo>
                    <a:pt x="2187" y="8435"/>
                  </a:moveTo>
                  <a:cubicBezTo>
                    <a:pt x="1999" y="8559"/>
                    <a:pt x="2093" y="8841"/>
                    <a:pt x="2312" y="8809"/>
                  </a:cubicBezTo>
                  <a:cubicBezTo>
                    <a:pt x="2343" y="8809"/>
                    <a:pt x="2374" y="8778"/>
                    <a:pt x="2374" y="8778"/>
                  </a:cubicBezTo>
                  <a:lnTo>
                    <a:pt x="2406" y="8747"/>
                  </a:lnTo>
                  <a:lnTo>
                    <a:pt x="2437" y="8747"/>
                  </a:lnTo>
                  <a:lnTo>
                    <a:pt x="2468" y="8747"/>
                  </a:lnTo>
                  <a:lnTo>
                    <a:pt x="2468" y="8716"/>
                  </a:lnTo>
                  <a:lnTo>
                    <a:pt x="2499" y="8716"/>
                  </a:lnTo>
                  <a:lnTo>
                    <a:pt x="2530" y="8684"/>
                  </a:lnTo>
                  <a:lnTo>
                    <a:pt x="2562" y="8684"/>
                  </a:lnTo>
                  <a:lnTo>
                    <a:pt x="2562" y="8653"/>
                  </a:lnTo>
                  <a:lnTo>
                    <a:pt x="2593" y="8653"/>
                  </a:lnTo>
                  <a:lnTo>
                    <a:pt x="2624" y="8622"/>
                  </a:lnTo>
                  <a:lnTo>
                    <a:pt x="2655" y="8622"/>
                  </a:lnTo>
                  <a:lnTo>
                    <a:pt x="2655" y="8591"/>
                  </a:lnTo>
                  <a:lnTo>
                    <a:pt x="2687" y="8591"/>
                  </a:lnTo>
                  <a:lnTo>
                    <a:pt x="2718" y="8559"/>
                  </a:lnTo>
                  <a:lnTo>
                    <a:pt x="2749" y="8559"/>
                  </a:lnTo>
                  <a:lnTo>
                    <a:pt x="2749" y="8528"/>
                  </a:lnTo>
                  <a:lnTo>
                    <a:pt x="2780" y="8497"/>
                  </a:lnTo>
                  <a:lnTo>
                    <a:pt x="2812" y="8497"/>
                  </a:lnTo>
                  <a:lnTo>
                    <a:pt x="2843" y="8466"/>
                  </a:lnTo>
                  <a:lnTo>
                    <a:pt x="2843" y="8466"/>
                  </a:lnTo>
                  <a:lnTo>
                    <a:pt x="2874" y="8435"/>
                  </a:lnTo>
                  <a:lnTo>
                    <a:pt x="2905" y="8435"/>
                  </a:lnTo>
                  <a:lnTo>
                    <a:pt x="2937" y="8403"/>
                  </a:lnTo>
                  <a:lnTo>
                    <a:pt x="2937" y="8403"/>
                  </a:lnTo>
                  <a:lnTo>
                    <a:pt x="2968" y="8372"/>
                  </a:lnTo>
                  <a:lnTo>
                    <a:pt x="2999" y="8341"/>
                  </a:lnTo>
                  <a:lnTo>
                    <a:pt x="2999" y="8341"/>
                  </a:lnTo>
                  <a:lnTo>
                    <a:pt x="3030" y="8310"/>
                  </a:lnTo>
                  <a:cubicBezTo>
                    <a:pt x="3186" y="8185"/>
                    <a:pt x="3062" y="7966"/>
                    <a:pt x="2874" y="7997"/>
                  </a:cubicBezTo>
                  <a:cubicBezTo>
                    <a:pt x="2843" y="7997"/>
                    <a:pt x="2812" y="7997"/>
                    <a:pt x="2780" y="8028"/>
                  </a:cubicBezTo>
                  <a:lnTo>
                    <a:pt x="2780" y="8028"/>
                  </a:lnTo>
                  <a:lnTo>
                    <a:pt x="2749" y="8060"/>
                  </a:lnTo>
                  <a:lnTo>
                    <a:pt x="2718" y="8091"/>
                  </a:lnTo>
                  <a:lnTo>
                    <a:pt x="2718" y="8091"/>
                  </a:lnTo>
                  <a:lnTo>
                    <a:pt x="2687" y="8122"/>
                  </a:lnTo>
                  <a:lnTo>
                    <a:pt x="2655" y="8122"/>
                  </a:lnTo>
                  <a:lnTo>
                    <a:pt x="2655" y="8153"/>
                  </a:lnTo>
                  <a:lnTo>
                    <a:pt x="2624" y="8153"/>
                  </a:lnTo>
                  <a:lnTo>
                    <a:pt x="2593" y="8185"/>
                  </a:lnTo>
                  <a:lnTo>
                    <a:pt x="2593" y="8185"/>
                  </a:lnTo>
                  <a:lnTo>
                    <a:pt x="2562" y="8216"/>
                  </a:lnTo>
                  <a:lnTo>
                    <a:pt x="2530" y="8216"/>
                  </a:lnTo>
                  <a:lnTo>
                    <a:pt x="2530" y="8247"/>
                  </a:lnTo>
                  <a:lnTo>
                    <a:pt x="2499" y="8247"/>
                  </a:lnTo>
                  <a:lnTo>
                    <a:pt x="2468" y="8278"/>
                  </a:lnTo>
                  <a:lnTo>
                    <a:pt x="2468" y="8278"/>
                  </a:lnTo>
                  <a:lnTo>
                    <a:pt x="2437" y="8310"/>
                  </a:lnTo>
                  <a:lnTo>
                    <a:pt x="2406" y="8310"/>
                  </a:lnTo>
                  <a:lnTo>
                    <a:pt x="2374" y="8310"/>
                  </a:lnTo>
                  <a:lnTo>
                    <a:pt x="2374" y="8341"/>
                  </a:lnTo>
                  <a:lnTo>
                    <a:pt x="2343" y="8341"/>
                  </a:lnTo>
                  <a:lnTo>
                    <a:pt x="2312" y="8372"/>
                  </a:lnTo>
                  <a:lnTo>
                    <a:pt x="2312" y="8372"/>
                  </a:lnTo>
                  <a:lnTo>
                    <a:pt x="2281" y="8403"/>
                  </a:lnTo>
                  <a:lnTo>
                    <a:pt x="2249" y="8403"/>
                  </a:lnTo>
                  <a:lnTo>
                    <a:pt x="2249" y="8435"/>
                  </a:lnTo>
                  <a:lnTo>
                    <a:pt x="2218" y="8435"/>
                  </a:lnTo>
                  <a:close/>
                  <a:moveTo>
                    <a:pt x="469" y="8997"/>
                  </a:moveTo>
                  <a:cubicBezTo>
                    <a:pt x="250" y="9028"/>
                    <a:pt x="250" y="9340"/>
                    <a:pt x="437" y="9372"/>
                  </a:cubicBezTo>
                  <a:cubicBezTo>
                    <a:pt x="469" y="9403"/>
                    <a:pt x="500" y="9403"/>
                    <a:pt x="500" y="9403"/>
                  </a:cubicBezTo>
                  <a:lnTo>
                    <a:pt x="531" y="9403"/>
                  </a:lnTo>
                  <a:lnTo>
                    <a:pt x="562" y="9372"/>
                  </a:lnTo>
                  <a:lnTo>
                    <a:pt x="594" y="9372"/>
                  </a:lnTo>
                  <a:lnTo>
                    <a:pt x="625" y="9372"/>
                  </a:lnTo>
                  <a:lnTo>
                    <a:pt x="656" y="9372"/>
                  </a:lnTo>
                  <a:lnTo>
                    <a:pt x="687" y="9372"/>
                  </a:lnTo>
                  <a:lnTo>
                    <a:pt x="719" y="9372"/>
                  </a:lnTo>
                  <a:lnTo>
                    <a:pt x="750" y="9372"/>
                  </a:lnTo>
                  <a:lnTo>
                    <a:pt x="781" y="9340"/>
                  </a:lnTo>
                  <a:lnTo>
                    <a:pt x="812" y="9340"/>
                  </a:lnTo>
                  <a:lnTo>
                    <a:pt x="844" y="9340"/>
                  </a:lnTo>
                  <a:lnTo>
                    <a:pt x="875" y="9340"/>
                  </a:lnTo>
                  <a:lnTo>
                    <a:pt x="875" y="9340"/>
                  </a:lnTo>
                  <a:lnTo>
                    <a:pt x="906" y="9340"/>
                  </a:lnTo>
                  <a:lnTo>
                    <a:pt x="937" y="9309"/>
                  </a:lnTo>
                  <a:lnTo>
                    <a:pt x="969" y="9309"/>
                  </a:lnTo>
                  <a:lnTo>
                    <a:pt x="1000" y="9309"/>
                  </a:lnTo>
                  <a:lnTo>
                    <a:pt x="1031" y="9309"/>
                  </a:lnTo>
                  <a:lnTo>
                    <a:pt x="1062" y="9309"/>
                  </a:lnTo>
                  <a:lnTo>
                    <a:pt x="1093" y="9278"/>
                  </a:lnTo>
                  <a:lnTo>
                    <a:pt x="1125" y="9278"/>
                  </a:lnTo>
                  <a:lnTo>
                    <a:pt x="1156" y="9278"/>
                  </a:lnTo>
                  <a:lnTo>
                    <a:pt x="1187" y="9278"/>
                  </a:lnTo>
                  <a:lnTo>
                    <a:pt x="1218" y="9278"/>
                  </a:lnTo>
                  <a:lnTo>
                    <a:pt x="1250" y="9247"/>
                  </a:lnTo>
                  <a:lnTo>
                    <a:pt x="1250" y="9247"/>
                  </a:lnTo>
                  <a:lnTo>
                    <a:pt x="1281" y="9247"/>
                  </a:lnTo>
                  <a:cubicBezTo>
                    <a:pt x="1468" y="9184"/>
                    <a:pt x="1468" y="8903"/>
                    <a:pt x="1250" y="8872"/>
                  </a:cubicBezTo>
                  <a:cubicBezTo>
                    <a:pt x="1218" y="8872"/>
                    <a:pt x="1218" y="8872"/>
                    <a:pt x="1187" y="8872"/>
                  </a:cubicBezTo>
                  <a:lnTo>
                    <a:pt x="1156" y="8872"/>
                  </a:lnTo>
                  <a:lnTo>
                    <a:pt x="1125" y="8872"/>
                  </a:lnTo>
                  <a:lnTo>
                    <a:pt x="1125" y="8903"/>
                  </a:lnTo>
                  <a:lnTo>
                    <a:pt x="1093" y="8903"/>
                  </a:lnTo>
                  <a:lnTo>
                    <a:pt x="1062" y="8903"/>
                  </a:lnTo>
                  <a:lnTo>
                    <a:pt x="1031" y="8903"/>
                  </a:lnTo>
                  <a:lnTo>
                    <a:pt x="1000" y="8934"/>
                  </a:lnTo>
                  <a:lnTo>
                    <a:pt x="969" y="8934"/>
                  </a:lnTo>
                  <a:lnTo>
                    <a:pt x="937" y="8934"/>
                  </a:lnTo>
                  <a:lnTo>
                    <a:pt x="937" y="8934"/>
                  </a:lnTo>
                  <a:lnTo>
                    <a:pt x="906" y="8934"/>
                  </a:lnTo>
                  <a:lnTo>
                    <a:pt x="875" y="8934"/>
                  </a:lnTo>
                  <a:lnTo>
                    <a:pt x="844" y="8966"/>
                  </a:lnTo>
                  <a:lnTo>
                    <a:pt x="812" y="8966"/>
                  </a:lnTo>
                  <a:lnTo>
                    <a:pt x="781" y="8966"/>
                  </a:lnTo>
                  <a:lnTo>
                    <a:pt x="750" y="8966"/>
                  </a:lnTo>
                  <a:lnTo>
                    <a:pt x="750" y="8966"/>
                  </a:lnTo>
                  <a:lnTo>
                    <a:pt x="719" y="8966"/>
                  </a:lnTo>
                  <a:lnTo>
                    <a:pt x="687" y="8997"/>
                  </a:lnTo>
                  <a:lnTo>
                    <a:pt x="656" y="8997"/>
                  </a:lnTo>
                  <a:lnTo>
                    <a:pt x="625" y="8997"/>
                  </a:lnTo>
                  <a:lnTo>
                    <a:pt x="594" y="8997"/>
                  </a:lnTo>
                  <a:lnTo>
                    <a:pt x="562" y="8997"/>
                  </a:lnTo>
                  <a:lnTo>
                    <a:pt x="531" y="8997"/>
                  </a:lnTo>
                  <a:lnTo>
                    <a:pt x="531" y="8997"/>
                  </a:lnTo>
                  <a:lnTo>
                    <a:pt x="500" y="8997"/>
                  </a:lnTo>
                  <a:close/>
                  <a:moveTo>
                    <a:pt x="0" y="375"/>
                  </a:moveTo>
                  <a:lnTo>
                    <a:pt x="63" y="375"/>
                  </a:lnTo>
                  <a:lnTo>
                    <a:pt x="94" y="375"/>
                  </a:lnTo>
                  <a:lnTo>
                    <a:pt x="125" y="375"/>
                  </a:lnTo>
                  <a:lnTo>
                    <a:pt x="125" y="375"/>
                  </a:lnTo>
                  <a:lnTo>
                    <a:pt x="156" y="375"/>
                  </a:lnTo>
                  <a:lnTo>
                    <a:pt x="188" y="375"/>
                  </a:lnTo>
                  <a:lnTo>
                    <a:pt x="219" y="375"/>
                  </a:lnTo>
                  <a:lnTo>
                    <a:pt x="250" y="375"/>
                  </a:lnTo>
                  <a:lnTo>
                    <a:pt x="281" y="375"/>
                  </a:lnTo>
                  <a:lnTo>
                    <a:pt x="313" y="375"/>
                  </a:lnTo>
                  <a:lnTo>
                    <a:pt x="313" y="406"/>
                  </a:lnTo>
                  <a:lnTo>
                    <a:pt x="344" y="406"/>
                  </a:lnTo>
                  <a:lnTo>
                    <a:pt x="375" y="406"/>
                  </a:lnTo>
                  <a:cubicBezTo>
                    <a:pt x="594" y="406"/>
                    <a:pt x="656" y="125"/>
                    <a:pt x="469" y="31"/>
                  </a:cubicBezTo>
                  <a:cubicBezTo>
                    <a:pt x="437" y="31"/>
                    <a:pt x="406" y="31"/>
                    <a:pt x="406" y="0"/>
                  </a:cubicBezTo>
                  <a:lnTo>
                    <a:pt x="375" y="0"/>
                  </a:lnTo>
                  <a:lnTo>
                    <a:pt x="344" y="0"/>
                  </a:lnTo>
                  <a:lnTo>
                    <a:pt x="313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50" y="0"/>
                  </a:lnTo>
                  <a:lnTo>
                    <a:pt x="219" y="0"/>
                  </a:lnTo>
                  <a:lnTo>
                    <a:pt x="188" y="0"/>
                  </a:lnTo>
                  <a:lnTo>
                    <a:pt x="156" y="0"/>
                  </a:lnTo>
                  <a:lnTo>
                    <a:pt x="125" y="0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0" y="375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flipH="1">
              <a:off x="8104013" y="105391"/>
              <a:ext cx="62059" cy="82714"/>
            </a:xfrm>
            <a:custGeom>
              <a:rect b="b" l="l" r="r" t="t"/>
              <a:pathLst>
                <a:path extrusionOk="0" h="1750" w="1313">
                  <a:moveTo>
                    <a:pt x="1312" y="125"/>
                  </a:moveTo>
                  <a:lnTo>
                    <a:pt x="1312" y="1750"/>
                  </a:lnTo>
                  <a:lnTo>
                    <a:pt x="0" y="1750"/>
                  </a:lnTo>
                  <a:lnTo>
                    <a:pt x="0" y="0"/>
                  </a:lnTo>
                  <a:cubicBezTo>
                    <a:pt x="437" y="0"/>
                    <a:pt x="875" y="32"/>
                    <a:pt x="1312" y="125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flipH="1">
              <a:off x="7853037" y="227949"/>
              <a:ext cx="124071" cy="134374"/>
            </a:xfrm>
            <a:custGeom>
              <a:rect b="b" l="l" r="r" t="t"/>
              <a:pathLst>
                <a:path extrusionOk="0" h="2843" w="2625">
                  <a:moveTo>
                    <a:pt x="1469" y="0"/>
                  </a:moveTo>
                  <a:lnTo>
                    <a:pt x="1" y="750"/>
                  </a:lnTo>
                  <a:lnTo>
                    <a:pt x="1125" y="2843"/>
                  </a:lnTo>
                  <a:lnTo>
                    <a:pt x="2625" y="2062"/>
                  </a:lnTo>
                  <a:cubicBezTo>
                    <a:pt x="2344" y="1312"/>
                    <a:pt x="1969" y="594"/>
                    <a:pt x="1469" y="0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flipH="1">
              <a:off x="8108456" y="690060"/>
              <a:ext cx="57616" cy="78318"/>
            </a:xfrm>
            <a:custGeom>
              <a:rect b="b" l="l" r="r" t="t"/>
              <a:pathLst>
                <a:path extrusionOk="0" h="1657" w="1219">
                  <a:moveTo>
                    <a:pt x="0" y="1"/>
                  </a:moveTo>
                  <a:lnTo>
                    <a:pt x="1218" y="1"/>
                  </a:lnTo>
                  <a:lnTo>
                    <a:pt x="1218" y="1563"/>
                  </a:lnTo>
                  <a:cubicBezTo>
                    <a:pt x="812" y="1625"/>
                    <a:pt x="406" y="1657"/>
                    <a:pt x="0" y="1657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flipH="1">
              <a:off x="7855967" y="517353"/>
              <a:ext cx="124071" cy="135840"/>
            </a:xfrm>
            <a:custGeom>
              <a:rect b="b" l="l" r="r" t="t"/>
              <a:pathLst>
                <a:path extrusionOk="0" h="2874" w="2625">
                  <a:moveTo>
                    <a:pt x="1406" y="2874"/>
                  </a:moveTo>
                  <a:lnTo>
                    <a:pt x="0" y="2062"/>
                  </a:lnTo>
                  <a:lnTo>
                    <a:pt x="1156" y="0"/>
                  </a:lnTo>
                  <a:lnTo>
                    <a:pt x="2624" y="812"/>
                  </a:lnTo>
                  <a:cubicBezTo>
                    <a:pt x="2343" y="1562"/>
                    <a:pt x="1937" y="2249"/>
                    <a:pt x="1406" y="2874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flipH="1">
              <a:off x="8033163" y="304707"/>
              <a:ext cx="143260" cy="138865"/>
            </a:xfrm>
            <a:custGeom>
              <a:rect b="b" l="l" r="r" t="t"/>
              <a:pathLst>
                <a:path extrusionOk="0" h="2938" w="3031">
                  <a:moveTo>
                    <a:pt x="1562" y="2062"/>
                  </a:moveTo>
                  <a:cubicBezTo>
                    <a:pt x="1844" y="2937"/>
                    <a:pt x="3031" y="2375"/>
                    <a:pt x="2562" y="1344"/>
                  </a:cubicBezTo>
                  <a:cubicBezTo>
                    <a:pt x="2343" y="875"/>
                    <a:pt x="1656" y="344"/>
                    <a:pt x="1562" y="1"/>
                  </a:cubicBezTo>
                  <a:cubicBezTo>
                    <a:pt x="1344" y="469"/>
                    <a:pt x="875" y="688"/>
                    <a:pt x="563" y="1219"/>
                  </a:cubicBezTo>
                  <a:cubicBezTo>
                    <a:pt x="0" y="2156"/>
                    <a:pt x="1188" y="2937"/>
                    <a:pt x="1531" y="2031"/>
                  </a:cubicBezTo>
                  <a:cubicBezTo>
                    <a:pt x="1437" y="2344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500"/>
                    <a:pt x="1594" y="2281"/>
                    <a:pt x="1562" y="206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flipH="1">
              <a:off x="8056796" y="444990"/>
              <a:ext cx="94530" cy="125536"/>
            </a:xfrm>
            <a:custGeom>
              <a:rect b="b" l="l" r="r" t="t"/>
              <a:pathLst>
                <a:path extrusionOk="0" h="2656" w="2000">
                  <a:moveTo>
                    <a:pt x="1" y="1312"/>
                  </a:moveTo>
                  <a:lnTo>
                    <a:pt x="1000" y="0"/>
                  </a:lnTo>
                  <a:lnTo>
                    <a:pt x="2000" y="1312"/>
                  </a:lnTo>
                  <a:lnTo>
                    <a:pt x="1000" y="2656"/>
                  </a:lnTo>
                  <a:lnTo>
                    <a:pt x="1" y="13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 flipH="1">
              <a:off x="8205915" y="455294"/>
              <a:ext cx="662986" cy="664499"/>
            </a:xfrm>
            <a:custGeom>
              <a:rect b="b" l="l" r="r" t="t"/>
              <a:pathLst>
                <a:path extrusionOk="0" h="14059" w="14027">
                  <a:moveTo>
                    <a:pt x="6998" y="1"/>
                  </a:moveTo>
                  <a:cubicBezTo>
                    <a:pt x="10872" y="1"/>
                    <a:pt x="14027" y="3156"/>
                    <a:pt x="14027" y="7030"/>
                  </a:cubicBezTo>
                  <a:cubicBezTo>
                    <a:pt x="14027" y="10903"/>
                    <a:pt x="10872" y="14058"/>
                    <a:pt x="6998" y="14058"/>
                  </a:cubicBezTo>
                  <a:cubicBezTo>
                    <a:pt x="3124" y="14058"/>
                    <a:pt x="0" y="10903"/>
                    <a:pt x="0" y="7030"/>
                  </a:cubicBezTo>
                  <a:cubicBezTo>
                    <a:pt x="0" y="3156"/>
                    <a:pt x="3124" y="1"/>
                    <a:pt x="69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 flipH="1">
              <a:off x="8205916" y="455294"/>
              <a:ext cx="332273" cy="664499"/>
            </a:xfrm>
            <a:custGeom>
              <a:rect b="b" l="l" r="r" t="t"/>
              <a:pathLst>
                <a:path extrusionOk="0" h="14059" w="7030">
                  <a:moveTo>
                    <a:pt x="1" y="1"/>
                  </a:moveTo>
                  <a:cubicBezTo>
                    <a:pt x="3875" y="1"/>
                    <a:pt x="7030" y="3156"/>
                    <a:pt x="7030" y="7030"/>
                  </a:cubicBezTo>
                  <a:cubicBezTo>
                    <a:pt x="7030" y="10903"/>
                    <a:pt x="3875" y="14058"/>
                    <a:pt x="1" y="14058"/>
                  </a:cubicBezTo>
                  <a:lnTo>
                    <a:pt x="1" y="1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 flipH="1">
              <a:off x="8372761" y="622140"/>
              <a:ext cx="330760" cy="330808"/>
            </a:xfrm>
            <a:custGeom>
              <a:rect b="b" l="l" r="r" t="t"/>
              <a:pathLst>
                <a:path extrusionOk="0" h="6999" w="6998">
                  <a:moveTo>
                    <a:pt x="3218" y="157"/>
                  </a:moveTo>
                  <a:cubicBezTo>
                    <a:pt x="5061" y="1"/>
                    <a:pt x="6685" y="1375"/>
                    <a:pt x="6842" y="3219"/>
                  </a:cubicBezTo>
                  <a:cubicBezTo>
                    <a:pt x="6998" y="5062"/>
                    <a:pt x="5623" y="6686"/>
                    <a:pt x="3811" y="6842"/>
                  </a:cubicBezTo>
                  <a:cubicBezTo>
                    <a:pt x="1968" y="6998"/>
                    <a:pt x="344" y="5624"/>
                    <a:pt x="188" y="3781"/>
                  </a:cubicBezTo>
                  <a:cubicBezTo>
                    <a:pt x="0" y="1938"/>
                    <a:pt x="1375" y="313"/>
                    <a:pt x="3218" y="1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flipH="1">
              <a:off x="8315192" y="564571"/>
              <a:ext cx="444433" cy="444480"/>
            </a:xfrm>
            <a:custGeom>
              <a:rect b="b" l="l" r="r" t="t"/>
              <a:pathLst>
                <a:path extrusionOk="0" h="9404" w="9403">
                  <a:moveTo>
                    <a:pt x="6779" y="938"/>
                  </a:moveTo>
                  <a:cubicBezTo>
                    <a:pt x="6966" y="1032"/>
                    <a:pt x="7154" y="813"/>
                    <a:pt x="7029" y="625"/>
                  </a:cubicBezTo>
                  <a:cubicBezTo>
                    <a:pt x="7029" y="625"/>
                    <a:pt x="6998" y="594"/>
                    <a:pt x="6966" y="594"/>
                  </a:cubicBezTo>
                  <a:lnTo>
                    <a:pt x="6966" y="594"/>
                  </a:lnTo>
                  <a:lnTo>
                    <a:pt x="6935" y="563"/>
                  </a:lnTo>
                  <a:lnTo>
                    <a:pt x="6904" y="563"/>
                  </a:lnTo>
                  <a:lnTo>
                    <a:pt x="6873" y="532"/>
                  </a:lnTo>
                  <a:lnTo>
                    <a:pt x="6873" y="532"/>
                  </a:lnTo>
                  <a:lnTo>
                    <a:pt x="6841" y="532"/>
                  </a:lnTo>
                  <a:lnTo>
                    <a:pt x="6810" y="500"/>
                  </a:lnTo>
                  <a:lnTo>
                    <a:pt x="6779" y="500"/>
                  </a:lnTo>
                  <a:lnTo>
                    <a:pt x="6748" y="469"/>
                  </a:lnTo>
                  <a:lnTo>
                    <a:pt x="6748" y="469"/>
                  </a:lnTo>
                  <a:lnTo>
                    <a:pt x="6716" y="469"/>
                  </a:lnTo>
                  <a:lnTo>
                    <a:pt x="6685" y="438"/>
                  </a:lnTo>
                  <a:lnTo>
                    <a:pt x="6654" y="438"/>
                  </a:lnTo>
                  <a:lnTo>
                    <a:pt x="6623" y="407"/>
                  </a:lnTo>
                  <a:lnTo>
                    <a:pt x="6592" y="407"/>
                  </a:lnTo>
                  <a:lnTo>
                    <a:pt x="6592" y="407"/>
                  </a:lnTo>
                  <a:lnTo>
                    <a:pt x="6560" y="376"/>
                  </a:lnTo>
                  <a:lnTo>
                    <a:pt x="6529" y="376"/>
                  </a:lnTo>
                  <a:lnTo>
                    <a:pt x="6498" y="376"/>
                  </a:lnTo>
                  <a:lnTo>
                    <a:pt x="6467" y="344"/>
                  </a:lnTo>
                  <a:lnTo>
                    <a:pt x="6435" y="344"/>
                  </a:lnTo>
                  <a:lnTo>
                    <a:pt x="6435" y="344"/>
                  </a:lnTo>
                  <a:lnTo>
                    <a:pt x="6404" y="313"/>
                  </a:lnTo>
                  <a:lnTo>
                    <a:pt x="6373" y="313"/>
                  </a:lnTo>
                  <a:lnTo>
                    <a:pt x="6342" y="313"/>
                  </a:lnTo>
                  <a:lnTo>
                    <a:pt x="6310" y="282"/>
                  </a:lnTo>
                  <a:lnTo>
                    <a:pt x="6279" y="282"/>
                  </a:lnTo>
                  <a:lnTo>
                    <a:pt x="6248" y="282"/>
                  </a:lnTo>
                  <a:lnTo>
                    <a:pt x="6248" y="251"/>
                  </a:lnTo>
                  <a:cubicBezTo>
                    <a:pt x="6060" y="188"/>
                    <a:pt x="5904" y="469"/>
                    <a:pt x="6060" y="594"/>
                  </a:cubicBezTo>
                  <a:cubicBezTo>
                    <a:pt x="6092" y="594"/>
                    <a:pt x="6092" y="625"/>
                    <a:pt x="6123" y="625"/>
                  </a:cubicBezTo>
                  <a:lnTo>
                    <a:pt x="6123" y="625"/>
                  </a:lnTo>
                  <a:lnTo>
                    <a:pt x="6154" y="625"/>
                  </a:lnTo>
                  <a:lnTo>
                    <a:pt x="6185" y="657"/>
                  </a:lnTo>
                  <a:lnTo>
                    <a:pt x="6217" y="657"/>
                  </a:lnTo>
                  <a:lnTo>
                    <a:pt x="6248" y="657"/>
                  </a:lnTo>
                  <a:lnTo>
                    <a:pt x="6248" y="688"/>
                  </a:lnTo>
                  <a:lnTo>
                    <a:pt x="6279" y="688"/>
                  </a:lnTo>
                  <a:lnTo>
                    <a:pt x="6310" y="688"/>
                  </a:lnTo>
                  <a:lnTo>
                    <a:pt x="6342" y="688"/>
                  </a:lnTo>
                  <a:lnTo>
                    <a:pt x="6342" y="719"/>
                  </a:lnTo>
                  <a:lnTo>
                    <a:pt x="6373" y="719"/>
                  </a:lnTo>
                  <a:lnTo>
                    <a:pt x="6404" y="719"/>
                  </a:lnTo>
                  <a:lnTo>
                    <a:pt x="6435" y="750"/>
                  </a:lnTo>
                  <a:lnTo>
                    <a:pt x="6467" y="750"/>
                  </a:lnTo>
                  <a:lnTo>
                    <a:pt x="6467" y="750"/>
                  </a:lnTo>
                  <a:lnTo>
                    <a:pt x="6498" y="782"/>
                  </a:lnTo>
                  <a:lnTo>
                    <a:pt x="6529" y="782"/>
                  </a:lnTo>
                  <a:lnTo>
                    <a:pt x="6560" y="813"/>
                  </a:lnTo>
                  <a:lnTo>
                    <a:pt x="6560" y="813"/>
                  </a:lnTo>
                  <a:lnTo>
                    <a:pt x="6592" y="813"/>
                  </a:lnTo>
                  <a:lnTo>
                    <a:pt x="6623" y="844"/>
                  </a:lnTo>
                  <a:lnTo>
                    <a:pt x="6654" y="844"/>
                  </a:lnTo>
                  <a:lnTo>
                    <a:pt x="6654" y="844"/>
                  </a:lnTo>
                  <a:lnTo>
                    <a:pt x="6685" y="875"/>
                  </a:lnTo>
                  <a:lnTo>
                    <a:pt x="6716" y="875"/>
                  </a:lnTo>
                  <a:lnTo>
                    <a:pt x="6748" y="907"/>
                  </a:lnTo>
                  <a:lnTo>
                    <a:pt x="6748" y="907"/>
                  </a:lnTo>
                  <a:lnTo>
                    <a:pt x="6779" y="907"/>
                  </a:lnTo>
                  <a:close/>
                  <a:moveTo>
                    <a:pt x="8153" y="2125"/>
                  </a:moveTo>
                  <a:cubicBezTo>
                    <a:pt x="8278" y="2281"/>
                    <a:pt x="8528" y="2156"/>
                    <a:pt x="8497" y="1969"/>
                  </a:cubicBezTo>
                  <a:cubicBezTo>
                    <a:pt x="8497" y="1937"/>
                    <a:pt x="8466" y="1906"/>
                    <a:pt x="8466" y="1875"/>
                  </a:cubicBezTo>
                  <a:lnTo>
                    <a:pt x="8435" y="1875"/>
                  </a:lnTo>
                  <a:lnTo>
                    <a:pt x="8435" y="1844"/>
                  </a:lnTo>
                  <a:lnTo>
                    <a:pt x="8403" y="1812"/>
                  </a:lnTo>
                  <a:lnTo>
                    <a:pt x="8403" y="1812"/>
                  </a:lnTo>
                  <a:lnTo>
                    <a:pt x="8372" y="1781"/>
                  </a:lnTo>
                  <a:lnTo>
                    <a:pt x="8372" y="1750"/>
                  </a:lnTo>
                  <a:lnTo>
                    <a:pt x="8341" y="1719"/>
                  </a:lnTo>
                  <a:lnTo>
                    <a:pt x="8341" y="1719"/>
                  </a:lnTo>
                  <a:lnTo>
                    <a:pt x="8310" y="1688"/>
                  </a:lnTo>
                  <a:lnTo>
                    <a:pt x="8278" y="1656"/>
                  </a:lnTo>
                  <a:lnTo>
                    <a:pt x="8278" y="1656"/>
                  </a:lnTo>
                  <a:lnTo>
                    <a:pt x="8247" y="1625"/>
                  </a:lnTo>
                  <a:lnTo>
                    <a:pt x="8247" y="1594"/>
                  </a:lnTo>
                  <a:lnTo>
                    <a:pt x="8216" y="1594"/>
                  </a:lnTo>
                  <a:lnTo>
                    <a:pt x="8185" y="1563"/>
                  </a:lnTo>
                  <a:lnTo>
                    <a:pt x="8185" y="1531"/>
                  </a:lnTo>
                  <a:lnTo>
                    <a:pt x="8153" y="1531"/>
                  </a:lnTo>
                  <a:lnTo>
                    <a:pt x="8153" y="1500"/>
                  </a:lnTo>
                  <a:lnTo>
                    <a:pt x="8122" y="1469"/>
                  </a:lnTo>
                  <a:lnTo>
                    <a:pt x="8091" y="1469"/>
                  </a:lnTo>
                  <a:lnTo>
                    <a:pt x="8091" y="1438"/>
                  </a:lnTo>
                  <a:lnTo>
                    <a:pt x="8060" y="1406"/>
                  </a:lnTo>
                  <a:lnTo>
                    <a:pt x="8029" y="1406"/>
                  </a:lnTo>
                  <a:lnTo>
                    <a:pt x="8029" y="1375"/>
                  </a:lnTo>
                  <a:lnTo>
                    <a:pt x="7997" y="1344"/>
                  </a:lnTo>
                  <a:lnTo>
                    <a:pt x="7966" y="1344"/>
                  </a:lnTo>
                  <a:lnTo>
                    <a:pt x="7966" y="1313"/>
                  </a:lnTo>
                  <a:lnTo>
                    <a:pt x="7935" y="1313"/>
                  </a:lnTo>
                  <a:lnTo>
                    <a:pt x="7935" y="1281"/>
                  </a:lnTo>
                  <a:cubicBezTo>
                    <a:pt x="7872" y="1219"/>
                    <a:pt x="7747" y="1219"/>
                    <a:pt x="7685" y="1281"/>
                  </a:cubicBezTo>
                  <a:cubicBezTo>
                    <a:pt x="7591" y="1344"/>
                    <a:pt x="7591" y="1500"/>
                    <a:pt x="7685" y="1563"/>
                  </a:cubicBezTo>
                  <a:lnTo>
                    <a:pt x="7685" y="1563"/>
                  </a:lnTo>
                  <a:lnTo>
                    <a:pt x="7685" y="1594"/>
                  </a:lnTo>
                  <a:lnTo>
                    <a:pt x="7716" y="1625"/>
                  </a:lnTo>
                  <a:lnTo>
                    <a:pt x="7747" y="1625"/>
                  </a:lnTo>
                  <a:lnTo>
                    <a:pt x="7747" y="1656"/>
                  </a:lnTo>
                  <a:lnTo>
                    <a:pt x="7779" y="1656"/>
                  </a:lnTo>
                  <a:lnTo>
                    <a:pt x="7779" y="1688"/>
                  </a:lnTo>
                  <a:lnTo>
                    <a:pt x="7810" y="1688"/>
                  </a:lnTo>
                  <a:lnTo>
                    <a:pt x="7810" y="1719"/>
                  </a:lnTo>
                  <a:lnTo>
                    <a:pt x="7841" y="1750"/>
                  </a:lnTo>
                  <a:lnTo>
                    <a:pt x="7872" y="1750"/>
                  </a:lnTo>
                  <a:lnTo>
                    <a:pt x="7872" y="1781"/>
                  </a:lnTo>
                  <a:lnTo>
                    <a:pt x="7904" y="1812"/>
                  </a:lnTo>
                  <a:lnTo>
                    <a:pt x="7904" y="1812"/>
                  </a:lnTo>
                  <a:lnTo>
                    <a:pt x="7935" y="1844"/>
                  </a:lnTo>
                  <a:lnTo>
                    <a:pt x="7935" y="1844"/>
                  </a:lnTo>
                  <a:lnTo>
                    <a:pt x="7966" y="1875"/>
                  </a:lnTo>
                  <a:lnTo>
                    <a:pt x="7997" y="1906"/>
                  </a:lnTo>
                  <a:lnTo>
                    <a:pt x="7997" y="1906"/>
                  </a:lnTo>
                  <a:lnTo>
                    <a:pt x="8029" y="1937"/>
                  </a:lnTo>
                  <a:lnTo>
                    <a:pt x="8029" y="1969"/>
                  </a:lnTo>
                  <a:lnTo>
                    <a:pt x="8060" y="1969"/>
                  </a:lnTo>
                  <a:lnTo>
                    <a:pt x="8060" y="2000"/>
                  </a:lnTo>
                  <a:lnTo>
                    <a:pt x="8091" y="2000"/>
                  </a:lnTo>
                  <a:lnTo>
                    <a:pt x="8091" y="2031"/>
                  </a:lnTo>
                  <a:lnTo>
                    <a:pt x="8122" y="2062"/>
                  </a:lnTo>
                  <a:lnTo>
                    <a:pt x="8122" y="2062"/>
                  </a:lnTo>
                  <a:lnTo>
                    <a:pt x="8153" y="2094"/>
                  </a:lnTo>
                  <a:close/>
                  <a:moveTo>
                    <a:pt x="8934" y="3749"/>
                  </a:moveTo>
                  <a:cubicBezTo>
                    <a:pt x="8966" y="3968"/>
                    <a:pt x="9278" y="3937"/>
                    <a:pt x="9309" y="3718"/>
                  </a:cubicBezTo>
                  <a:cubicBezTo>
                    <a:pt x="9309" y="3718"/>
                    <a:pt x="9309" y="3687"/>
                    <a:pt x="9278" y="3687"/>
                  </a:cubicBezTo>
                  <a:lnTo>
                    <a:pt x="9278" y="3656"/>
                  </a:lnTo>
                  <a:lnTo>
                    <a:pt x="9278" y="3624"/>
                  </a:lnTo>
                  <a:lnTo>
                    <a:pt x="9278" y="3593"/>
                  </a:lnTo>
                  <a:lnTo>
                    <a:pt x="9278" y="3562"/>
                  </a:lnTo>
                  <a:lnTo>
                    <a:pt x="9247" y="3531"/>
                  </a:lnTo>
                  <a:lnTo>
                    <a:pt x="9247" y="3499"/>
                  </a:lnTo>
                  <a:lnTo>
                    <a:pt x="9247" y="3499"/>
                  </a:lnTo>
                  <a:lnTo>
                    <a:pt x="9247" y="3468"/>
                  </a:lnTo>
                  <a:lnTo>
                    <a:pt x="9216" y="3437"/>
                  </a:lnTo>
                  <a:lnTo>
                    <a:pt x="9216" y="3406"/>
                  </a:lnTo>
                  <a:lnTo>
                    <a:pt x="9216" y="3374"/>
                  </a:lnTo>
                  <a:lnTo>
                    <a:pt x="9216" y="3343"/>
                  </a:lnTo>
                  <a:lnTo>
                    <a:pt x="9184" y="3312"/>
                  </a:lnTo>
                  <a:lnTo>
                    <a:pt x="9184" y="3281"/>
                  </a:lnTo>
                  <a:lnTo>
                    <a:pt x="9184" y="3249"/>
                  </a:lnTo>
                  <a:lnTo>
                    <a:pt x="9153" y="3218"/>
                  </a:lnTo>
                  <a:lnTo>
                    <a:pt x="9153" y="3218"/>
                  </a:lnTo>
                  <a:lnTo>
                    <a:pt x="9153" y="3187"/>
                  </a:lnTo>
                  <a:lnTo>
                    <a:pt x="9153" y="3156"/>
                  </a:lnTo>
                  <a:lnTo>
                    <a:pt x="9122" y="3125"/>
                  </a:lnTo>
                  <a:lnTo>
                    <a:pt x="9122" y="3093"/>
                  </a:lnTo>
                  <a:lnTo>
                    <a:pt x="9122" y="3062"/>
                  </a:lnTo>
                  <a:lnTo>
                    <a:pt x="9091" y="3031"/>
                  </a:lnTo>
                  <a:lnTo>
                    <a:pt x="9091" y="3000"/>
                  </a:lnTo>
                  <a:lnTo>
                    <a:pt x="9091" y="3000"/>
                  </a:lnTo>
                  <a:lnTo>
                    <a:pt x="9059" y="2968"/>
                  </a:lnTo>
                  <a:lnTo>
                    <a:pt x="9059" y="2937"/>
                  </a:lnTo>
                  <a:lnTo>
                    <a:pt x="9059" y="2906"/>
                  </a:lnTo>
                  <a:cubicBezTo>
                    <a:pt x="8966" y="2718"/>
                    <a:pt x="8685" y="2781"/>
                    <a:pt x="8685" y="3000"/>
                  </a:cubicBezTo>
                  <a:cubicBezTo>
                    <a:pt x="8685" y="3031"/>
                    <a:pt x="8685" y="3031"/>
                    <a:pt x="8685" y="3062"/>
                  </a:cubicBezTo>
                  <a:lnTo>
                    <a:pt x="8716" y="3062"/>
                  </a:lnTo>
                  <a:lnTo>
                    <a:pt x="8716" y="3093"/>
                  </a:lnTo>
                  <a:lnTo>
                    <a:pt x="8716" y="3125"/>
                  </a:lnTo>
                  <a:lnTo>
                    <a:pt x="8747" y="3156"/>
                  </a:lnTo>
                  <a:lnTo>
                    <a:pt x="8747" y="3187"/>
                  </a:lnTo>
                  <a:lnTo>
                    <a:pt x="8747" y="3187"/>
                  </a:lnTo>
                  <a:lnTo>
                    <a:pt x="8778" y="3218"/>
                  </a:lnTo>
                  <a:lnTo>
                    <a:pt x="8778" y="3249"/>
                  </a:lnTo>
                  <a:lnTo>
                    <a:pt x="8778" y="3281"/>
                  </a:lnTo>
                  <a:lnTo>
                    <a:pt x="8778" y="3312"/>
                  </a:lnTo>
                  <a:lnTo>
                    <a:pt x="8809" y="3312"/>
                  </a:lnTo>
                  <a:lnTo>
                    <a:pt x="8809" y="3343"/>
                  </a:lnTo>
                  <a:lnTo>
                    <a:pt x="8809" y="3374"/>
                  </a:lnTo>
                  <a:lnTo>
                    <a:pt x="8809" y="3406"/>
                  </a:lnTo>
                  <a:lnTo>
                    <a:pt x="8841" y="3437"/>
                  </a:lnTo>
                  <a:lnTo>
                    <a:pt x="8841" y="3468"/>
                  </a:lnTo>
                  <a:lnTo>
                    <a:pt x="8841" y="3468"/>
                  </a:lnTo>
                  <a:lnTo>
                    <a:pt x="8841" y="3499"/>
                  </a:lnTo>
                  <a:lnTo>
                    <a:pt x="8872" y="3531"/>
                  </a:lnTo>
                  <a:lnTo>
                    <a:pt x="8872" y="3562"/>
                  </a:lnTo>
                  <a:lnTo>
                    <a:pt x="8872" y="3593"/>
                  </a:lnTo>
                  <a:lnTo>
                    <a:pt x="8872" y="3624"/>
                  </a:lnTo>
                  <a:lnTo>
                    <a:pt x="8903" y="3624"/>
                  </a:lnTo>
                  <a:lnTo>
                    <a:pt x="8903" y="3656"/>
                  </a:lnTo>
                  <a:lnTo>
                    <a:pt x="8903" y="3687"/>
                  </a:lnTo>
                  <a:lnTo>
                    <a:pt x="8903" y="3718"/>
                  </a:lnTo>
                  <a:lnTo>
                    <a:pt x="8903" y="3749"/>
                  </a:lnTo>
                  <a:close/>
                  <a:moveTo>
                    <a:pt x="8934" y="5561"/>
                  </a:moveTo>
                  <a:cubicBezTo>
                    <a:pt x="8903" y="5780"/>
                    <a:pt x="9184" y="5905"/>
                    <a:pt x="9278" y="5717"/>
                  </a:cubicBezTo>
                  <a:cubicBezTo>
                    <a:pt x="9309" y="5686"/>
                    <a:pt x="9309" y="5655"/>
                    <a:pt x="9309" y="5655"/>
                  </a:cubicBezTo>
                  <a:lnTo>
                    <a:pt x="9309" y="5624"/>
                  </a:lnTo>
                  <a:lnTo>
                    <a:pt x="9309" y="5624"/>
                  </a:lnTo>
                  <a:lnTo>
                    <a:pt x="9341" y="5592"/>
                  </a:lnTo>
                  <a:lnTo>
                    <a:pt x="9341" y="5561"/>
                  </a:lnTo>
                  <a:lnTo>
                    <a:pt x="9341" y="5530"/>
                  </a:lnTo>
                  <a:lnTo>
                    <a:pt x="9341" y="5499"/>
                  </a:lnTo>
                  <a:lnTo>
                    <a:pt x="9341" y="5467"/>
                  </a:lnTo>
                  <a:lnTo>
                    <a:pt x="9341" y="5436"/>
                  </a:lnTo>
                  <a:lnTo>
                    <a:pt x="9341" y="5405"/>
                  </a:lnTo>
                  <a:lnTo>
                    <a:pt x="9372" y="5374"/>
                  </a:lnTo>
                  <a:lnTo>
                    <a:pt x="9372" y="5342"/>
                  </a:lnTo>
                  <a:lnTo>
                    <a:pt x="9372" y="5311"/>
                  </a:lnTo>
                  <a:lnTo>
                    <a:pt x="9372" y="5280"/>
                  </a:lnTo>
                  <a:lnTo>
                    <a:pt x="9372" y="5249"/>
                  </a:lnTo>
                  <a:lnTo>
                    <a:pt x="9372" y="5249"/>
                  </a:lnTo>
                  <a:lnTo>
                    <a:pt x="9372" y="5218"/>
                  </a:lnTo>
                  <a:lnTo>
                    <a:pt x="9372" y="5186"/>
                  </a:lnTo>
                  <a:lnTo>
                    <a:pt x="9372" y="5155"/>
                  </a:lnTo>
                  <a:lnTo>
                    <a:pt x="9403" y="5124"/>
                  </a:lnTo>
                  <a:lnTo>
                    <a:pt x="9403" y="5093"/>
                  </a:lnTo>
                  <a:lnTo>
                    <a:pt x="9403" y="5061"/>
                  </a:lnTo>
                  <a:lnTo>
                    <a:pt x="9403" y="5030"/>
                  </a:lnTo>
                  <a:lnTo>
                    <a:pt x="9403" y="4999"/>
                  </a:lnTo>
                  <a:lnTo>
                    <a:pt x="9403" y="4968"/>
                  </a:lnTo>
                  <a:lnTo>
                    <a:pt x="9403" y="4936"/>
                  </a:lnTo>
                  <a:lnTo>
                    <a:pt x="9403" y="4905"/>
                  </a:lnTo>
                  <a:lnTo>
                    <a:pt x="9403" y="4874"/>
                  </a:lnTo>
                  <a:lnTo>
                    <a:pt x="9403" y="4843"/>
                  </a:lnTo>
                  <a:cubicBezTo>
                    <a:pt x="9403" y="4655"/>
                    <a:pt x="9153" y="4593"/>
                    <a:pt x="9059" y="4749"/>
                  </a:cubicBezTo>
                  <a:cubicBezTo>
                    <a:pt x="9028" y="4780"/>
                    <a:pt x="9028" y="4811"/>
                    <a:pt x="9028" y="4843"/>
                  </a:cubicBezTo>
                  <a:lnTo>
                    <a:pt x="9028" y="4874"/>
                  </a:lnTo>
                  <a:lnTo>
                    <a:pt x="9028" y="4905"/>
                  </a:lnTo>
                  <a:lnTo>
                    <a:pt x="9028" y="4936"/>
                  </a:lnTo>
                  <a:lnTo>
                    <a:pt x="9028" y="4936"/>
                  </a:lnTo>
                  <a:lnTo>
                    <a:pt x="9028" y="4968"/>
                  </a:lnTo>
                  <a:lnTo>
                    <a:pt x="9028" y="4999"/>
                  </a:lnTo>
                  <a:lnTo>
                    <a:pt x="9028" y="5030"/>
                  </a:lnTo>
                  <a:lnTo>
                    <a:pt x="8997" y="5061"/>
                  </a:lnTo>
                  <a:lnTo>
                    <a:pt x="8997" y="5093"/>
                  </a:lnTo>
                  <a:lnTo>
                    <a:pt x="8997" y="5124"/>
                  </a:lnTo>
                  <a:lnTo>
                    <a:pt x="8997" y="5124"/>
                  </a:lnTo>
                  <a:lnTo>
                    <a:pt x="8997" y="5155"/>
                  </a:lnTo>
                  <a:lnTo>
                    <a:pt x="8997" y="5186"/>
                  </a:lnTo>
                  <a:lnTo>
                    <a:pt x="8997" y="5218"/>
                  </a:lnTo>
                  <a:lnTo>
                    <a:pt x="8997" y="5249"/>
                  </a:lnTo>
                  <a:lnTo>
                    <a:pt x="8997" y="5280"/>
                  </a:lnTo>
                  <a:lnTo>
                    <a:pt x="8997" y="5311"/>
                  </a:lnTo>
                  <a:lnTo>
                    <a:pt x="8997" y="5311"/>
                  </a:lnTo>
                  <a:lnTo>
                    <a:pt x="8966" y="5342"/>
                  </a:lnTo>
                  <a:lnTo>
                    <a:pt x="8966" y="5374"/>
                  </a:lnTo>
                  <a:lnTo>
                    <a:pt x="8966" y="5405"/>
                  </a:lnTo>
                  <a:lnTo>
                    <a:pt x="8966" y="5436"/>
                  </a:lnTo>
                  <a:lnTo>
                    <a:pt x="8966" y="5467"/>
                  </a:lnTo>
                  <a:lnTo>
                    <a:pt x="8966" y="5499"/>
                  </a:lnTo>
                  <a:lnTo>
                    <a:pt x="8966" y="5499"/>
                  </a:lnTo>
                  <a:lnTo>
                    <a:pt x="8934" y="5530"/>
                  </a:lnTo>
                  <a:lnTo>
                    <a:pt x="8934" y="5561"/>
                  </a:lnTo>
                  <a:close/>
                  <a:moveTo>
                    <a:pt x="8216" y="7217"/>
                  </a:moveTo>
                  <a:cubicBezTo>
                    <a:pt x="8091" y="7404"/>
                    <a:pt x="8310" y="7623"/>
                    <a:pt x="8497" y="7498"/>
                  </a:cubicBezTo>
                  <a:cubicBezTo>
                    <a:pt x="8497" y="7467"/>
                    <a:pt x="8528" y="7467"/>
                    <a:pt x="8528" y="7467"/>
                  </a:cubicBezTo>
                  <a:lnTo>
                    <a:pt x="8528" y="7435"/>
                  </a:lnTo>
                  <a:lnTo>
                    <a:pt x="8560" y="7404"/>
                  </a:lnTo>
                  <a:lnTo>
                    <a:pt x="8560" y="7373"/>
                  </a:lnTo>
                  <a:lnTo>
                    <a:pt x="8591" y="7373"/>
                  </a:lnTo>
                  <a:lnTo>
                    <a:pt x="8591" y="7342"/>
                  </a:lnTo>
                  <a:lnTo>
                    <a:pt x="8622" y="7311"/>
                  </a:lnTo>
                  <a:lnTo>
                    <a:pt x="8622" y="7279"/>
                  </a:lnTo>
                  <a:lnTo>
                    <a:pt x="8653" y="7279"/>
                  </a:lnTo>
                  <a:lnTo>
                    <a:pt x="8653" y="7248"/>
                  </a:lnTo>
                  <a:lnTo>
                    <a:pt x="8685" y="7217"/>
                  </a:lnTo>
                  <a:lnTo>
                    <a:pt x="8685" y="7186"/>
                  </a:lnTo>
                  <a:lnTo>
                    <a:pt x="8716" y="7186"/>
                  </a:lnTo>
                  <a:lnTo>
                    <a:pt x="8716" y="7154"/>
                  </a:lnTo>
                  <a:lnTo>
                    <a:pt x="8747" y="7123"/>
                  </a:lnTo>
                  <a:lnTo>
                    <a:pt x="8747" y="7092"/>
                  </a:lnTo>
                  <a:lnTo>
                    <a:pt x="8778" y="7061"/>
                  </a:lnTo>
                  <a:lnTo>
                    <a:pt x="8778" y="7061"/>
                  </a:lnTo>
                  <a:lnTo>
                    <a:pt x="8809" y="7029"/>
                  </a:lnTo>
                  <a:lnTo>
                    <a:pt x="8809" y="6998"/>
                  </a:lnTo>
                  <a:lnTo>
                    <a:pt x="8841" y="6967"/>
                  </a:lnTo>
                  <a:lnTo>
                    <a:pt x="8841" y="6967"/>
                  </a:lnTo>
                  <a:lnTo>
                    <a:pt x="8841" y="6936"/>
                  </a:lnTo>
                  <a:lnTo>
                    <a:pt x="8872" y="6904"/>
                  </a:lnTo>
                  <a:lnTo>
                    <a:pt x="8872" y="6873"/>
                  </a:lnTo>
                  <a:lnTo>
                    <a:pt x="8903" y="6842"/>
                  </a:lnTo>
                  <a:lnTo>
                    <a:pt x="8903" y="6842"/>
                  </a:lnTo>
                  <a:lnTo>
                    <a:pt x="8903" y="6811"/>
                  </a:lnTo>
                  <a:lnTo>
                    <a:pt x="8934" y="6779"/>
                  </a:lnTo>
                  <a:lnTo>
                    <a:pt x="8934" y="6779"/>
                  </a:lnTo>
                  <a:cubicBezTo>
                    <a:pt x="9028" y="6592"/>
                    <a:pt x="8809" y="6405"/>
                    <a:pt x="8653" y="6530"/>
                  </a:cubicBezTo>
                  <a:cubicBezTo>
                    <a:pt x="8622" y="6561"/>
                    <a:pt x="8591" y="6592"/>
                    <a:pt x="8591" y="6592"/>
                  </a:cubicBezTo>
                  <a:lnTo>
                    <a:pt x="8591" y="6623"/>
                  </a:lnTo>
                  <a:lnTo>
                    <a:pt x="8591" y="6623"/>
                  </a:lnTo>
                  <a:lnTo>
                    <a:pt x="8560" y="6655"/>
                  </a:lnTo>
                  <a:lnTo>
                    <a:pt x="8560" y="6686"/>
                  </a:lnTo>
                  <a:lnTo>
                    <a:pt x="8528" y="6717"/>
                  </a:lnTo>
                  <a:lnTo>
                    <a:pt x="8528" y="6717"/>
                  </a:lnTo>
                  <a:lnTo>
                    <a:pt x="8528" y="6748"/>
                  </a:lnTo>
                  <a:lnTo>
                    <a:pt x="8497" y="6779"/>
                  </a:lnTo>
                  <a:lnTo>
                    <a:pt x="8497" y="6779"/>
                  </a:lnTo>
                  <a:lnTo>
                    <a:pt x="8466" y="6811"/>
                  </a:lnTo>
                  <a:lnTo>
                    <a:pt x="8466" y="6842"/>
                  </a:lnTo>
                  <a:lnTo>
                    <a:pt x="8466" y="6873"/>
                  </a:lnTo>
                  <a:lnTo>
                    <a:pt x="8435" y="6873"/>
                  </a:lnTo>
                  <a:lnTo>
                    <a:pt x="8435" y="6904"/>
                  </a:lnTo>
                  <a:lnTo>
                    <a:pt x="8403" y="6936"/>
                  </a:lnTo>
                  <a:lnTo>
                    <a:pt x="8403" y="6936"/>
                  </a:lnTo>
                  <a:lnTo>
                    <a:pt x="8372" y="6967"/>
                  </a:lnTo>
                  <a:lnTo>
                    <a:pt x="8372" y="6998"/>
                  </a:lnTo>
                  <a:lnTo>
                    <a:pt x="8372" y="7029"/>
                  </a:lnTo>
                  <a:lnTo>
                    <a:pt x="8341" y="7029"/>
                  </a:lnTo>
                  <a:lnTo>
                    <a:pt x="8341" y="7061"/>
                  </a:lnTo>
                  <a:lnTo>
                    <a:pt x="8310" y="7092"/>
                  </a:lnTo>
                  <a:lnTo>
                    <a:pt x="8310" y="7092"/>
                  </a:lnTo>
                  <a:lnTo>
                    <a:pt x="8278" y="7123"/>
                  </a:lnTo>
                  <a:lnTo>
                    <a:pt x="8278" y="7154"/>
                  </a:lnTo>
                  <a:lnTo>
                    <a:pt x="8247" y="7154"/>
                  </a:lnTo>
                  <a:lnTo>
                    <a:pt x="8247" y="7186"/>
                  </a:lnTo>
                  <a:lnTo>
                    <a:pt x="8216" y="7217"/>
                  </a:lnTo>
                  <a:close/>
                  <a:moveTo>
                    <a:pt x="6873" y="8466"/>
                  </a:moveTo>
                  <a:cubicBezTo>
                    <a:pt x="6716" y="8560"/>
                    <a:pt x="6779" y="8841"/>
                    <a:pt x="6998" y="8810"/>
                  </a:cubicBezTo>
                  <a:cubicBezTo>
                    <a:pt x="7029" y="8810"/>
                    <a:pt x="7060" y="8779"/>
                    <a:pt x="7060" y="8779"/>
                  </a:cubicBezTo>
                  <a:lnTo>
                    <a:pt x="7091" y="8779"/>
                  </a:lnTo>
                  <a:lnTo>
                    <a:pt x="7123" y="8748"/>
                  </a:lnTo>
                  <a:lnTo>
                    <a:pt x="7154" y="8748"/>
                  </a:lnTo>
                  <a:lnTo>
                    <a:pt x="7154" y="8716"/>
                  </a:lnTo>
                  <a:lnTo>
                    <a:pt x="7185" y="8716"/>
                  </a:lnTo>
                  <a:lnTo>
                    <a:pt x="7216" y="8685"/>
                  </a:lnTo>
                  <a:lnTo>
                    <a:pt x="7248" y="8685"/>
                  </a:lnTo>
                  <a:lnTo>
                    <a:pt x="7279" y="8654"/>
                  </a:lnTo>
                  <a:lnTo>
                    <a:pt x="7279" y="8654"/>
                  </a:lnTo>
                  <a:lnTo>
                    <a:pt x="7310" y="8623"/>
                  </a:lnTo>
                  <a:lnTo>
                    <a:pt x="7341" y="8623"/>
                  </a:lnTo>
                  <a:lnTo>
                    <a:pt x="7372" y="8591"/>
                  </a:lnTo>
                  <a:lnTo>
                    <a:pt x="7372" y="8591"/>
                  </a:lnTo>
                  <a:lnTo>
                    <a:pt x="7404" y="8560"/>
                  </a:lnTo>
                  <a:lnTo>
                    <a:pt x="7435" y="8560"/>
                  </a:lnTo>
                  <a:lnTo>
                    <a:pt x="7466" y="8529"/>
                  </a:lnTo>
                  <a:lnTo>
                    <a:pt x="7466" y="8529"/>
                  </a:lnTo>
                  <a:lnTo>
                    <a:pt x="7497" y="8498"/>
                  </a:lnTo>
                  <a:lnTo>
                    <a:pt x="7529" y="8498"/>
                  </a:lnTo>
                  <a:lnTo>
                    <a:pt x="7529" y="8466"/>
                  </a:lnTo>
                  <a:lnTo>
                    <a:pt x="7560" y="8435"/>
                  </a:lnTo>
                  <a:lnTo>
                    <a:pt x="7591" y="8435"/>
                  </a:lnTo>
                  <a:lnTo>
                    <a:pt x="7622" y="8404"/>
                  </a:lnTo>
                  <a:lnTo>
                    <a:pt x="7622" y="8404"/>
                  </a:lnTo>
                  <a:lnTo>
                    <a:pt x="7654" y="8373"/>
                  </a:lnTo>
                  <a:lnTo>
                    <a:pt x="7685" y="8373"/>
                  </a:lnTo>
                  <a:lnTo>
                    <a:pt x="7685" y="8341"/>
                  </a:lnTo>
                  <a:lnTo>
                    <a:pt x="7716" y="8310"/>
                  </a:lnTo>
                  <a:cubicBezTo>
                    <a:pt x="7872" y="8185"/>
                    <a:pt x="7747" y="7967"/>
                    <a:pt x="7560" y="7998"/>
                  </a:cubicBezTo>
                  <a:cubicBezTo>
                    <a:pt x="7529" y="7998"/>
                    <a:pt x="7497" y="7998"/>
                    <a:pt x="7466" y="8029"/>
                  </a:cubicBezTo>
                  <a:lnTo>
                    <a:pt x="7466" y="8060"/>
                  </a:lnTo>
                  <a:lnTo>
                    <a:pt x="7435" y="8060"/>
                  </a:lnTo>
                  <a:lnTo>
                    <a:pt x="7404" y="8091"/>
                  </a:lnTo>
                  <a:lnTo>
                    <a:pt x="7404" y="8091"/>
                  </a:lnTo>
                  <a:lnTo>
                    <a:pt x="7372" y="8123"/>
                  </a:lnTo>
                  <a:lnTo>
                    <a:pt x="7341" y="8123"/>
                  </a:lnTo>
                  <a:lnTo>
                    <a:pt x="7341" y="8154"/>
                  </a:lnTo>
                  <a:lnTo>
                    <a:pt x="7310" y="8154"/>
                  </a:lnTo>
                  <a:lnTo>
                    <a:pt x="7279" y="8185"/>
                  </a:lnTo>
                  <a:lnTo>
                    <a:pt x="7279" y="8185"/>
                  </a:lnTo>
                  <a:lnTo>
                    <a:pt x="7248" y="8216"/>
                  </a:lnTo>
                  <a:lnTo>
                    <a:pt x="7216" y="8216"/>
                  </a:lnTo>
                  <a:lnTo>
                    <a:pt x="7216" y="8248"/>
                  </a:lnTo>
                  <a:lnTo>
                    <a:pt x="7185" y="8248"/>
                  </a:lnTo>
                  <a:lnTo>
                    <a:pt x="7154" y="8279"/>
                  </a:lnTo>
                  <a:lnTo>
                    <a:pt x="7154" y="8279"/>
                  </a:lnTo>
                  <a:lnTo>
                    <a:pt x="7123" y="8310"/>
                  </a:lnTo>
                  <a:lnTo>
                    <a:pt x="7091" y="8310"/>
                  </a:lnTo>
                  <a:lnTo>
                    <a:pt x="7091" y="8341"/>
                  </a:lnTo>
                  <a:lnTo>
                    <a:pt x="7060" y="8341"/>
                  </a:lnTo>
                  <a:lnTo>
                    <a:pt x="7029" y="8341"/>
                  </a:lnTo>
                  <a:lnTo>
                    <a:pt x="6998" y="8373"/>
                  </a:lnTo>
                  <a:lnTo>
                    <a:pt x="6998" y="8373"/>
                  </a:lnTo>
                  <a:lnTo>
                    <a:pt x="6966" y="8404"/>
                  </a:lnTo>
                  <a:lnTo>
                    <a:pt x="6935" y="8404"/>
                  </a:lnTo>
                  <a:lnTo>
                    <a:pt x="6935" y="8435"/>
                  </a:lnTo>
                  <a:lnTo>
                    <a:pt x="6904" y="8435"/>
                  </a:lnTo>
                  <a:close/>
                  <a:moveTo>
                    <a:pt x="5155" y="9029"/>
                  </a:moveTo>
                  <a:cubicBezTo>
                    <a:pt x="4936" y="9029"/>
                    <a:pt x="4936" y="9341"/>
                    <a:pt x="5123" y="9404"/>
                  </a:cubicBezTo>
                  <a:cubicBezTo>
                    <a:pt x="5155" y="9404"/>
                    <a:pt x="5186" y="9404"/>
                    <a:pt x="5186" y="9404"/>
                  </a:cubicBezTo>
                  <a:lnTo>
                    <a:pt x="5217" y="9404"/>
                  </a:lnTo>
                  <a:lnTo>
                    <a:pt x="5248" y="9404"/>
                  </a:lnTo>
                  <a:lnTo>
                    <a:pt x="5279" y="9372"/>
                  </a:lnTo>
                  <a:lnTo>
                    <a:pt x="5311" y="9372"/>
                  </a:lnTo>
                  <a:lnTo>
                    <a:pt x="5342" y="9372"/>
                  </a:lnTo>
                  <a:lnTo>
                    <a:pt x="5373" y="9372"/>
                  </a:lnTo>
                  <a:lnTo>
                    <a:pt x="5404" y="9372"/>
                  </a:lnTo>
                  <a:lnTo>
                    <a:pt x="5436" y="9372"/>
                  </a:lnTo>
                  <a:lnTo>
                    <a:pt x="5467" y="9372"/>
                  </a:lnTo>
                  <a:lnTo>
                    <a:pt x="5498" y="9341"/>
                  </a:lnTo>
                  <a:lnTo>
                    <a:pt x="5529" y="9341"/>
                  </a:lnTo>
                  <a:lnTo>
                    <a:pt x="5561" y="9341"/>
                  </a:lnTo>
                  <a:lnTo>
                    <a:pt x="5592" y="9341"/>
                  </a:lnTo>
                  <a:lnTo>
                    <a:pt x="5592" y="9341"/>
                  </a:lnTo>
                  <a:lnTo>
                    <a:pt x="5623" y="9341"/>
                  </a:lnTo>
                  <a:lnTo>
                    <a:pt x="5654" y="9310"/>
                  </a:lnTo>
                  <a:lnTo>
                    <a:pt x="5686" y="9310"/>
                  </a:lnTo>
                  <a:lnTo>
                    <a:pt x="5717" y="9310"/>
                  </a:lnTo>
                  <a:lnTo>
                    <a:pt x="5748" y="9310"/>
                  </a:lnTo>
                  <a:lnTo>
                    <a:pt x="5779" y="9310"/>
                  </a:lnTo>
                  <a:lnTo>
                    <a:pt x="5811" y="9279"/>
                  </a:lnTo>
                  <a:lnTo>
                    <a:pt x="5842" y="9279"/>
                  </a:lnTo>
                  <a:lnTo>
                    <a:pt x="5873" y="9279"/>
                  </a:lnTo>
                  <a:lnTo>
                    <a:pt x="5904" y="9279"/>
                  </a:lnTo>
                  <a:lnTo>
                    <a:pt x="5936" y="9247"/>
                  </a:lnTo>
                  <a:lnTo>
                    <a:pt x="5967" y="9247"/>
                  </a:lnTo>
                  <a:lnTo>
                    <a:pt x="5967" y="9247"/>
                  </a:lnTo>
                  <a:cubicBezTo>
                    <a:pt x="6185" y="9185"/>
                    <a:pt x="6154" y="8904"/>
                    <a:pt x="5936" y="8872"/>
                  </a:cubicBezTo>
                  <a:cubicBezTo>
                    <a:pt x="5936" y="8872"/>
                    <a:pt x="5904" y="8872"/>
                    <a:pt x="5873" y="8872"/>
                  </a:cubicBezTo>
                  <a:lnTo>
                    <a:pt x="5842" y="8872"/>
                  </a:lnTo>
                  <a:lnTo>
                    <a:pt x="5811" y="8904"/>
                  </a:lnTo>
                  <a:lnTo>
                    <a:pt x="5811" y="8904"/>
                  </a:lnTo>
                  <a:lnTo>
                    <a:pt x="5779" y="8904"/>
                  </a:lnTo>
                  <a:lnTo>
                    <a:pt x="5748" y="8904"/>
                  </a:lnTo>
                  <a:lnTo>
                    <a:pt x="5717" y="8904"/>
                  </a:lnTo>
                  <a:lnTo>
                    <a:pt x="5686" y="8935"/>
                  </a:lnTo>
                  <a:lnTo>
                    <a:pt x="5654" y="8935"/>
                  </a:lnTo>
                  <a:lnTo>
                    <a:pt x="5654" y="8935"/>
                  </a:lnTo>
                  <a:lnTo>
                    <a:pt x="5623" y="8935"/>
                  </a:lnTo>
                  <a:lnTo>
                    <a:pt x="5592" y="8935"/>
                  </a:lnTo>
                  <a:lnTo>
                    <a:pt x="5561" y="8966"/>
                  </a:lnTo>
                  <a:lnTo>
                    <a:pt x="5529" y="8966"/>
                  </a:lnTo>
                  <a:lnTo>
                    <a:pt x="5498" y="8966"/>
                  </a:lnTo>
                  <a:lnTo>
                    <a:pt x="5467" y="8966"/>
                  </a:lnTo>
                  <a:lnTo>
                    <a:pt x="5467" y="8966"/>
                  </a:lnTo>
                  <a:lnTo>
                    <a:pt x="5436" y="8966"/>
                  </a:lnTo>
                  <a:lnTo>
                    <a:pt x="5404" y="8997"/>
                  </a:lnTo>
                  <a:lnTo>
                    <a:pt x="5373" y="8997"/>
                  </a:lnTo>
                  <a:lnTo>
                    <a:pt x="5342" y="8997"/>
                  </a:lnTo>
                  <a:lnTo>
                    <a:pt x="5311" y="8997"/>
                  </a:lnTo>
                  <a:lnTo>
                    <a:pt x="5279" y="8997"/>
                  </a:lnTo>
                  <a:lnTo>
                    <a:pt x="5248" y="8997"/>
                  </a:lnTo>
                  <a:lnTo>
                    <a:pt x="5248" y="8997"/>
                  </a:lnTo>
                  <a:lnTo>
                    <a:pt x="5217" y="8997"/>
                  </a:lnTo>
                  <a:lnTo>
                    <a:pt x="5186" y="8997"/>
                  </a:lnTo>
                  <a:close/>
                  <a:moveTo>
                    <a:pt x="3343" y="8841"/>
                  </a:moveTo>
                  <a:cubicBezTo>
                    <a:pt x="3155" y="8779"/>
                    <a:pt x="2999" y="9029"/>
                    <a:pt x="3186" y="9154"/>
                  </a:cubicBezTo>
                  <a:cubicBezTo>
                    <a:pt x="3186" y="9185"/>
                    <a:pt x="3218" y="9185"/>
                    <a:pt x="3249" y="9185"/>
                  </a:cubicBezTo>
                  <a:lnTo>
                    <a:pt x="3249" y="9185"/>
                  </a:lnTo>
                  <a:lnTo>
                    <a:pt x="3280" y="9216"/>
                  </a:lnTo>
                  <a:lnTo>
                    <a:pt x="3311" y="9216"/>
                  </a:lnTo>
                  <a:lnTo>
                    <a:pt x="3311" y="9216"/>
                  </a:lnTo>
                  <a:lnTo>
                    <a:pt x="3343" y="9216"/>
                  </a:lnTo>
                  <a:lnTo>
                    <a:pt x="3374" y="9247"/>
                  </a:lnTo>
                  <a:lnTo>
                    <a:pt x="3405" y="9247"/>
                  </a:lnTo>
                  <a:lnTo>
                    <a:pt x="3436" y="9247"/>
                  </a:lnTo>
                  <a:lnTo>
                    <a:pt x="3468" y="9247"/>
                  </a:lnTo>
                  <a:lnTo>
                    <a:pt x="3499" y="9279"/>
                  </a:lnTo>
                  <a:lnTo>
                    <a:pt x="3530" y="9279"/>
                  </a:lnTo>
                  <a:lnTo>
                    <a:pt x="3530" y="9279"/>
                  </a:lnTo>
                  <a:lnTo>
                    <a:pt x="3561" y="9279"/>
                  </a:lnTo>
                  <a:lnTo>
                    <a:pt x="3593" y="9279"/>
                  </a:lnTo>
                  <a:lnTo>
                    <a:pt x="3624" y="9310"/>
                  </a:lnTo>
                  <a:lnTo>
                    <a:pt x="3655" y="9310"/>
                  </a:lnTo>
                  <a:lnTo>
                    <a:pt x="3686" y="9310"/>
                  </a:lnTo>
                  <a:lnTo>
                    <a:pt x="3718" y="9310"/>
                  </a:lnTo>
                  <a:lnTo>
                    <a:pt x="3749" y="9310"/>
                  </a:lnTo>
                  <a:lnTo>
                    <a:pt x="3780" y="9341"/>
                  </a:lnTo>
                  <a:lnTo>
                    <a:pt x="3811" y="9341"/>
                  </a:lnTo>
                  <a:lnTo>
                    <a:pt x="3843" y="9341"/>
                  </a:lnTo>
                  <a:lnTo>
                    <a:pt x="3843" y="9341"/>
                  </a:lnTo>
                  <a:lnTo>
                    <a:pt x="3874" y="9341"/>
                  </a:lnTo>
                  <a:lnTo>
                    <a:pt x="3905" y="9341"/>
                  </a:lnTo>
                  <a:lnTo>
                    <a:pt x="3936" y="9372"/>
                  </a:lnTo>
                  <a:lnTo>
                    <a:pt x="3967" y="9372"/>
                  </a:lnTo>
                  <a:lnTo>
                    <a:pt x="3999" y="9372"/>
                  </a:lnTo>
                  <a:lnTo>
                    <a:pt x="3999" y="9372"/>
                  </a:lnTo>
                  <a:cubicBezTo>
                    <a:pt x="4217" y="9404"/>
                    <a:pt x="4311" y="9122"/>
                    <a:pt x="4124" y="9029"/>
                  </a:cubicBezTo>
                  <a:cubicBezTo>
                    <a:pt x="4092" y="8997"/>
                    <a:pt x="4092" y="8997"/>
                    <a:pt x="4061" y="8997"/>
                  </a:cubicBezTo>
                  <a:lnTo>
                    <a:pt x="4061" y="8997"/>
                  </a:lnTo>
                  <a:lnTo>
                    <a:pt x="4030" y="8997"/>
                  </a:lnTo>
                  <a:lnTo>
                    <a:pt x="3999" y="8997"/>
                  </a:lnTo>
                  <a:lnTo>
                    <a:pt x="3967" y="8966"/>
                  </a:lnTo>
                  <a:lnTo>
                    <a:pt x="3936" y="8966"/>
                  </a:lnTo>
                  <a:lnTo>
                    <a:pt x="3936" y="8966"/>
                  </a:lnTo>
                  <a:lnTo>
                    <a:pt x="3905" y="8966"/>
                  </a:lnTo>
                  <a:lnTo>
                    <a:pt x="3874" y="8966"/>
                  </a:lnTo>
                  <a:lnTo>
                    <a:pt x="3843" y="8966"/>
                  </a:lnTo>
                  <a:lnTo>
                    <a:pt x="3811" y="8966"/>
                  </a:lnTo>
                  <a:lnTo>
                    <a:pt x="3780" y="8935"/>
                  </a:lnTo>
                  <a:lnTo>
                    <a:pt x="3780" y="8935"/>
                  </a:lnTo>
                  <a:lnTo>
                    <a:pt x="3749" y="8935"/>
                  </a:lnTo>
                  <a:lnTo>
                    <a:pt x="3718" y="8935"/>
                  </a:lnTo>
                  <a:lnTo>
                    <a:pt x="3686" y="8935"/>
                  </a:lnTo>
                  <a:lnTo>
                    <a:pt x="3655" y="8904"/>
                  </a:lnTo>
                  <a:lnTo>
                    <a:pt x="3624" y="8904"/>
                  </a:lnTo>
                  <a:lnTo>
                    <a:pt x="3624" y="8904"/>
                  </a:lnTo>
                  <a:lnTo>
                    <a:pt x="3593" y="8904"/>
                  </a:lnTo>
                  <a:lnTo>
                    <a:pt x="3561" y="8904"/>
                  </a:lnTo>
                  <a:lnTo>
                    <a:pt x="3530" y="8872"/>
                  </a:lnTo>
                  <a:lnTo>
                    <a:pt x="3499" y="8872"/>
                  </a:lnTo>
                  <a:lnTo>
                    <a:pt x="3499" y="8872"/>
                  </a:lnTo>
                  <a:lnTo>
                    <a:pt x="3468" y="8872"/>
                  </a:lnTo>
                  <a:lnTo>
                    <a:pt x="3436" y="8841"/>
                  </a:lnTo>
                  <a:lnTo>
                    <a:pt x="3405" y="8841"/>
                  </a:lnTo>
                  <a:lnTo>
                    <a:pt x="3374" y="8841"/>
                  </a:lnTo>
                  <a:lnTo>
                    <a:pt x="3374" y="8841"/>
                  </a:lnTo>
                  <a:close/>
                  <a:moveTo>
                    <a:pt x="1781" y="7904"/>
                  </a:moveTo>
                  <a:cubicBezTo>
                    <a:pt x="1718" y="7842"/>
                    <a:pt x="1625" y="7842"/>
                    <a:pt x="1562" y="7904"/>
                  </a:cubicBezTo>
                  <a:cubicBezTo>
                    <a:pt x="1437" y="7967"/>
                    <a:pt x="1437" y="8123"/>
                    <a:pt x="1531" y="8185"/>
                  </a:cubicBezTo>
                  <a:lnTo>
                    <a:pt x="1531" y="8216"/>
                  </a:lnTo>
                  <a:lnTo>
                    <a:pt x="1562" y="8216"/>
                  </a:lnTo>
                  <a:lnTo>
                    <a:pt x="1593" y="8248"/>
                  </a:lnTo>
                  <a:lnTo>
                    <a:pt x="1593" y="8248"/>
                  </a:lnTo>
                  <a:lnTo>
                    <a:pt x="1625" y="8279"/>
                  </a:lnTo>
                  <a:lnTo>
                    <a:pt x="1656" y="8310"/>
                  </a:lnTo>
                  <a:lnTo>
                    <a:pt x="1656" y="8310"/>
                  </a:lnTo>
                  <a:lnTo>
                    <a:pt x="1687" y="8341"/>
                  </a:lnTo>
                  <a:lnTo>
                    <a:pt x="1718" y="8341"/>
                  </a:lnTo>
                  <a:lnTo>
                    <a:pt x="1718" y="8373"/>
                  </a:lnTo>
                  <a:lnTo>
                    <a:pt x="1750" y="8373"/>
                  </a:lnTo>
                  <a:lnTo>
                    <a:pt x="1781" y="8404"/>
                  </a:lnTo>
                  <a:lnTo>
                    <a:pt x="1781" y="8435"/>
                  </a:lnTo>
                  <a:lnTo>
                    <a:pt x="1812" y="8435"/>
                  </a:lnTo>
                  <a:lnTo>
                    <a:pt x="1843" y="8466"/>
                  </a:lnTo>
                  <a:lnTo>
                    <a:pt x="1874" y="8466"/>
                  </a:lnTo>
                  <a:lnTo>
                    <a:pt x="1874" y="8498"/>
                  </a:lnTo>
                  <a:lnTo>
                    <a:pt x="1906" y="8498"/>
                  </a:lnTo>
                  <a:lnTo>
                    <a:pt x="1937" y="8529"/>
                  </a:lnTo>
                  <a:lnTo>
                    <a:pt x="1968" y="8529"/>
                  </a:lnTo>
                  <a:lnTo>
                    <a:pt x="1968" y="8560"/>
                  </a:lnTo>
                  <a:lnTo>
                    <a:pt x="1999" y="8560"/>
                  </a:lnTo>
                  <a:lnTo>
                    <a:pt x="2031" y="8591"/>
                  </a:lnTo>
                  <a:lnTo>
                    <a:pt x="2062" y="8591"/>
                  </a:lnTo>
                  <a:lnTo>
                    <a:pt x="2062" y="8623"/>
                  </a:lnTo>
                  <a:lnTo>
                    <a:pt x="2093" y="8623"/>
                  </a:lnTo>
                  <a:lnTo>
                    <a:pt x="2124" y="8654"/>
                  </a:lnTo>
                  <a:lnTo>
                    <a:pt x="2156" y="8654"/>
                  </a:lnTo>
                  <a:lnTo>
                    <a:pt x="2156" y="8685"/>
                  </a:lnTo>
                  <a:cubicBezTo>
                    <a:pt x="2343" y="8779"/>
                    <a:pt x="2530" y="8591"/>
                    <a:pt x="2406" y="8404"/>
                  </a:cubicBezTo>
                  <a:cubicBezTo>
                    <a:pt x="2406" y="8404"/>
                    <a:pt x="2374" y="8373"/>
                    <a:pt x="2374" y="8373"/>
                  </a:cubicBezTo>
                  <a:lnTo>
                    <a:pt x="2343" y="8341"/>
                  </a:lnTo>
                  <a:lnTo>
                    <a:pt x="2312" y="8341"/>
                  </a:lnTo>
                  <a:lnTo>
                    <a:pt x="2312" y="8310"/>
                  </a:lnTo>
                  <a:lnTo>
                    <a:pt x="2281" y="8310"/>
                  </a:lnTo>
                  <a:lnTo>
                    <a:pt x="2249" y="8279"/>
                  </a:lnTo>
                  <a:lnTo>
                    <a:pt x="2249" y="8279"/>
                  </a:lnTo>
                  <a:lnTo>
                    <a:pt x="2218" y="8248"/>
                  </a:lnTo>
                  <a:lnTo>
                    <a:pt x="2187" y="8248"/>
                  </a:lnTo>
                  <a:lnTo>
                    <a:pt x="2187" y="8216"/>
                  </a:lnTo>
                  <a:lnTo>
                    <a:pt x="2156" y="8216"/>
                  </a:lnTo>
                  <a:lnTo>
                    <a:pt x="2124" y="8185"/>
                  </a:lnTo>
                  <a:lnTo>
                    <a:pt x="2124" y="8185"/>
                  </a:lnTo>
                  <a:lnTo>
                    <a:pt x="2093" y="8154"/>
                  </a:lnTo>
                  <a:lnTo>
                    <a:pt x="2062" y="8154"/>
                  </a:lnTo>
                  <a:lnTo>
                    <a:pt x="2062" y="8123"/>
                  </a:lnTo>
                  <a:lnTo>
                    <a:pt x="2031" y="8123"/>
                  </a:lnTo>
                  <a:lnTo>
                    <a:pt x="1999" y="8091"/>
                  </a:lnTo>
                  <a:lnTo>
                    <a:pt x="1999" y="8091"/>
                  </a:lnTo>
                  <a:lnTo>
                    <a:pt x="1968" y="8060"/>
                  </a:lnTo>
                  <a:lnTo>
                    <a:pt x="1937" y="8060"/>
                  </a:lnTo>
                  <a:lnTo>
                    <a:pt x="1937" y="8029"/>
                  </a:lnTo>
                  <a:lnTo>
                    <a:pt x="1906" y="8029"/>
                  </a:lnTo>
                  <a:lnTo>
                    <a:pt x="1874" y="7998"/>
                  </a:lnTo>
                  <a:lnTo>
                    <a:pt x="1874" y="7998"/>
                  </a:lnTo>
                  <a:lnTo>
                    <a:pt x="1843" y="7967"/>
                  </a:lnTo>
                  <a:lnTo>
                    <a:pt x="1843" y="7967"/>
                  </a:lnTo>
                  <a:lnTo>
                    <a:pt x="1812" y="7935"/>
                  </a:lnTo>
                  <a:lnTo>
                    <a:pt x="1781" y="7935"/>
                  </a:lnTo>
                  <a:close/>
                  <a:moveTo>
                    <a:pt x="719" y="6436"/>
                  </a:moveTo>
                  <a:cubicBezTo>
                    <a:pt x="656" y="6280"/>
                    <a:pt x="406" y="6311"/>
                    <a:pt x="375" y="6467"/>
                  </a:cubicBezTo>
                  <a:cubicBezTo>
                    <a:pt x="344" y="6530"/>
                    <a:pt x="375" y="6561"/>
                    <a:pt x="375" y="6592"/>
                  </a:cubicBezTo>
                  <a:lnTo>
                    <a:pt x="375" y="6592"/>
                  </a:lnTo>
                  <a:lnTo>
                    <a:pt x="406" y="6623"/>
                  </a:lnTo>
                  <a:lnTo>
                    <a:pt x="406" y="6655"/>
                  </a:lnTo>
                  <a:lnTo>
                    <a:pt x="406" y="6686"/>
                  </a:lnTo>
                  <a:lnTo>
                    <a:pt x="437" y="6717"/>
                  </a:lnTo>
                  <a:lnTo>
                    <a:pt x="437" y="6717"/>
                  </a:lnTo>
                  <a:lnTo>
                    <a:pt x="437" y="6748"/>
                  </a:lnTo>
                  <a:lnTo>
                    <a:pt x="469" y="6779"/>
                  </a:lnTo>
                  <a:lnTo>
                    <a:pt x="469" y="6811"/>
                  </a:lnTo>
                  <a:lnTo>
                    <a:pt x="500" y="6842"/>
                  </a:lnTo>
                  <a:lnTo>
                    <a:pt x="500" y="6873"/>
                  </a:lnTo>
                  <a:lnTo>
                    <a:pt x="531" y="6873"/>
                  </a:lnTo>
                  <a:lnTo>
                    <a:pt x="531" y="6904"/>
                  </a:lnTo>
                  <a:lnTo>
                    <a:pt x="531" y="6936"/>
                  </a:lnTo>
                  <a:lnTo>
                    <a:pt x="562" y="6967"/>
                  </a:lnTo>
                  <a:lnTo>
                    <a:pt x="562" y="6998"/>
                  </a:lnTo>
                  <a:lnTo>
                    <a:pt x="594" y="6998"/>
                  </a:lnTo>
                  <a:lnTo>
                    <a:pt x="594" y="7029"/>
                  </a:lnTo>
                  <a:lnTo>
                    <a:pt x="625" y="7061"/>
                  </a:lnTo>
                  <a:lnTo>
                    <a:pt x="625" y="7092"/>
                  </a:lnTo>
                  <a:lnTo>
                    <a:pt x="656" y="7123"/>
                  </a:lnTo>
                  <a:lnTo>
                    <a:pt x="656" y="7123"/>
                  </a:lnTo>
                  <a:lnTo>
                    <a:pt x="687" y="7154"/>
                  </a:lnTo>
                  <a:lnTo>
                    <a:pt x="687" y="7186"/>
                  </a:lnTo>
                  <a:lnTo>
                    <a:pt x="687" y="7217"/>
                  </a:lnTo>
                  <a:lnTo>
                    <a:pt x="719" y="7217"/>
                  </a:lnTo>
                  <a:lnTo>
                    <a:pt x="719" y="7248"/>
                  </a:lnTo>
                  <a:lnTo>
                    <a:pt x="750" y="7279"/>
                  </a:lnTo>
                  <a:lnTo>
                    <a:pt x="750" y="7279"/>
                  </a:lnTo>
                  <a:cubicBezTo>
                    <a:pt x="844" y="7435"/>
                    <a:pt x="1062" y="7404"/>
                    <a:pt x="1093" y="7248"/>
                  </a:cubicBezTo>
                  <a:cubicBezTo>
                    <a:pt x="1125" y="7186"/>
                    <a:pt x="1093" y="7123"/>
                    <a:pt x="1062" y="7092"/>
                  </a:cubicBezTo>
                  <a:lnTo>
                    <a:pt x="1062" y="7061"/>
                  </a:lnTo>
                  <a:lnTo>
                    <a:pt x="1062" y="7061"/>
                  </a:lnTo>
                  <a:lnTo>
                    <a:pt x="1031" y="7029"/>
                  </a:lnTo>
                  <a:lnTo>
                    <a:pt x="1031" y="6998"/>
                  </a:lnTo>
                  <a:lnTo>
                    <a:pt x="1000" y="6967"/>
                  </a:lnTo>
                  <a:lnTo>
                    <a:pt x="1000" y="6967"/>
                  </a:lnTo>
                  <a:lnTo>
                    <a:pt x="1000" y="6936"/>
                  </a:lnTo>
                  <a:lnTo>
                    <a:pt x="969" y="6904"/>
                  </a:lnTo>
                  <a:lnTo>
                    <a:pt x="969" y="6904"/>
                  </a:lnTo>
                  <a:lnTo>
                    <a:pt x="937" y="6873"/>
                  </a:lnTo>
                  <a:lnTo>
                    <a:pt x="937" y="6842"/>
                  </a:lnTo>
                  <a:lnTo>
                    <a:pt x="906" y="6811"/>
                  </a:lnTo>
                  <a:lnTo>
                    <a:pt x="906" y="6811"/>
                  </a:lnTo>
                  <a:lnTo>
                    <a:pt x="906" y="6779"/>
                  </a:lnTo>
                  <a:lnTo>
                    <a:pt x="875" y="6748"/>
                  </a:lnTo>
                  <a:lnTo>
                    <a:pt x="875" y="6717"/>
                  </a:lnTo>
                  <a:lnTo>
                    <a:pt x="844" y="6717"/>
                  </a:lnTo>
                  <a:lnTo>
                    <a:pt x="844" y="6686"/>
                  </a:lnTo>
                  <a:lnTo>
                    <a:pt x="844" y="6655"/>
                  </a:lnTo>
                  <a:lnTo>
                    <a:pt x="812" y="6623"/>
                  </a:lnTo>
                  <a:lnTo>
                    <a:pt x="812" y="6623"/>
                  </a:lnTo>
                  <a:lnTo>
                    <a:pt x="781" y="6592"/>
                  </a:lnTo>
                  <a:lnTo>
                    <a:pt x="781" y="6561"/>
                  </a:lnTo>
                  <a:lnTo>
                    <a:pt x="781" y="6530"/>
                  </a:lnTo>
                  <a:lnTo>
                    <a:pt x="750" y="6530"/>
                  </a:lnTo>
                  <a:lnTo>
                    <a:pt x="750" y="6498"/>
                  </a:lnTo>
                  <a:lnTo>
                    <a:pt x="750" y="6467"/>
                  </a:lnTo>
                  <a:lnTo>
                    <a:pt x="719" y="6436"/>
                  </a:lnTo>
                  <a:close/>
                  <a:moveTo>
                    <a:pt x="375" y="4655"/>
                  </a:moveTo>
                  <a:cubicBezTo>
                    <a:pt x="375" y="4468"/>
                    <a:pt x="94" y="4405"/>
                    <a:pt x="0" y="4593"/>
                  </a:cubicBezTo>
                  <a:cubicBezTo>
                    <a:pt x="0" y="4624"/>
                    <a:pt x="0" y="4624"/>
                    <a:pt x="0" y="4655"/>
                  </a:cubicBezTo>
                  <a:lnTo>
                    <a:pt x="0" y="4686"/>
                  </a:lnTo>
                  <a:lnTo>
                    <a:pt x="0" y="4718"/>
                  </a:lnTo>
                  <a:lnTo>
                    <a:pt x="0" y="4749"/>
                  </a:lnTo>
                  <a:lnTo>
                    <a:pt x="0" y="4780"/>
                  </a:lnTo>
                  <a:lnTo>
                    <a:pt x="0" y="4811"/>
                  </a:lnTo>
                  <a:lnTo>
                    <a:pt x="0" y="4843"/>
                  </a:lnTo>
                  <a:lnTo>
                    <a:pt x="0" y="4874"/>
                  </a:lnTo>
                  <a:lnTo>
                    <a:pt x="0" y="4905"/>
                  </a:lnTo>
                  <a:lnTo>
                    <a:pt x="0" y="4936"/>
                  </a:lnTo>
                  <a:lnTo>
                    <a:pt x="0" y="4968"/>
                  </a:lnTo>
                  <a:lnTo>
                    <a:pt x="0" y="4999"/>
                  </a:lnTo>
                  <a:lnTo>
                    <a:pt x="0" y="5030"/>
                  </a:lnTo>
                  <a:lnTo>
                    <a:pt x="0" y="5061"/>
                  </a:lnTo>
                  <a:lnTo>
                    <a:pt x="0" y="5093"/>
                  </a:lnTo>
                  <a:lnTo>
                    <a:pt x="0" y="5124"/>
                  </a:lnTo>
                  <a:lnTo>
                    <a:pt x="0" y="5155"/>
                  </a:lnTo>
                  <a:lnTo>
                    <a:pt x="0" y="5186"/>
                  </a:lnTo>
                  <a:lnTo>
                    <a:pt x="0" y="5218"/>
                  </a:lnTo>
                  <a:lnTo>
                    <a:pt x="31" y="5249"/>
                  </a:lnTo>
                  <a:lnTo>
                    <a:pt x="31" y="5280"/>
                  </a:lnTo>
                  <a:lnTo>
                    <a:pt x="31" y="5311"/>
                  </a:lnTo>
                  <a:lnTo>
                    <a:pt x="31" y="5311"/>
                  </a:lnTo>
                  <a:lnTo>
                    <a:pt x="31" y="5342"/>
                  </a:lnTo>
                  <a:lnTo>
                    <a:pt x="31" y="5374"/>
                  </a:lnTo>
                  <a:lnTo>
                    <a:pt x="31" y="5405"/>
                  </a:lnTo>
                  <a:lnTo>
                    <a:pt x="31" y="5436"/>
                  </a:lnTo>
                  <a:lnTo>
                    <a:pt x="63" y="5467"/>
                  </a:lnTo>
                  <a:cubicBezTo>
                    <a:pt x="63" y="5624"/>
                    <a:pt x="281" y="5686"/>
                    <a:pt x="375" y="5530"/>
                  </a:cubicBezTo>
                  <a:cubicBezTo>
                    <a:pt x="406" y="5499"/>
                    <a:pt x="437" y="5436"/>
                    <a:pt x="437" y="5405"/>
                  </a:cubicBezTo>
                  <a:lnTo>
                    <a:pt x="406" y="5374"/>
                  </a:lnTo>
                  <a:lnTo>
                    <a:pt x="406" y="5374"/>
                  </a:lnTo>
                  <a:lnTo>
                    <a:pt x="406" y="5342"/>
                  </a:lnTo>
                  <a:lnTo>
                    <a:pt x="406" y="5311"/>
                  </a:lnTo>
                  <a:lnTo>
                    <a:pt x="406" y="5280"/>
                  </a:lnTo>
                  <a:lnTo>
                    <a:pt x="406" y="5249"/>
                  </a:lnTo>
                  <a:lnTo>
                    <a:pt x="406" y="5218"/>
                  </a:lnTo>
                  <a:lnTo>
                    <a:pt x="406" y="5186"/>
                  </a:lnTo>
                  <a:lnTo>
                    <a:pt x="406" y="5155"/>
                  </a:lnTo>
                  <a:lnTo>
                    <a:pt x="375" y="5124"/>
                  </a:lnTo>
                  <a:lnTo>
                    <a:pt x="375" y="5124"/>
                  </a:lnTo>
                  <a:lnTo>
                    <a:pt x="375" y="5093"/>
                  </a:lnTo>
                  <a:lnTo>
                    <a:pt x="375" y="5061"/>
                  </a:lnTo>
                  <a:lnTo>
                    <a:pt x="375" y="5030"/>
                  </a:lnTo>
                  <a:lnTo>
                    <a:pt x="375" y="4999"/>
                  </a:lnTo>
                  <a:lnTo>
                    <a:pt x="375" y="4968"/>
                  </a:lnTo>
                  <a:lnTo>
                    <a:pt x="375" y="4936"/>
                  </a:lnTo>
                  <a:lnTo>
                    <a:pt x="375" y="4905"/>
                  </a:lnTo>
                  <a:lnTo>
                    <a:pt x="375" y="4874"/>
                  </a:lnTo>
                  <a:lnTo>
                    <a:pt x="375" y="4874"/>
                  </a:lnTo>
                  <a:lnTo>
                    <a:pt x="375" y="4843"/>
                  </a:lnTo>
                  <a:lnTo>
                    <a:pt x="375" y="4811"/>
                  </a:lnTo>
                  <a:lnTo>
                    <a:pt x="375" y="4780"/>
                  </a:lnTo>
                  <a:lnTo>
                    <a:pt x="375" y="4749"/>
                  </a:lnTo>
                  <a:lnTo>
                    <a:pt x="375" y="4718"/>
                  </a:lnTo>
                  <a:lnTo>
                    <a:pt x="375" y="4686"/>
                  </a:lnTo>
                  <a:close/>
                  <a:moveTo>
                    <a:pt x="781" y="2906"/>
                  </a:moveTo>
                  <a:cubicBezTo>
                    <a:pt x="781" y="2843"/>
                    <a:pt x="781" y="2781"/>
                    <a:pt x="750" y="2718"/>
                  </a:cubicBezTo>
                  <a:cubicBezTo>
                    <a:pt x="656" y="2593"/>
                    <a:pt x="469" y="2593"/>
                    <a:pt x="406" y="2750"/>
                  </a:cubicBezTo>
                  <a:lnTo>
                    <a:pt x="406" y="2750"/>
                  </a:lnTo>
                  <a:lnTo>
                    <a:pt x="406" y="2781"/>
                  </a:lnTo>
                  <a:lnTo>
                    <a:pt x="406" y="2812"/>
                  </a:lnTo>
                  <a:lnTo>
                    <a:pt x="375" y="2843"/>
                  </a:lnTo>
                  <a:lnTo>
                    <a:pt x="375" y="2843"/>
                  </a:lnTo>
                  <a:lnTo>
                    <a:pt x="344" y="2875"/>
                  </a:lnTo>
                  <a:lnTo>
                    <a:pt x="344" y="2906"/>
                  </a:lnTo>
                  <a:lnTo>
                    <a:pt x="344" y="2937"/>
                  </a:lnTo>
                  <a:lnTo>
                    <a:pt x="313" y="2968"/>
                  </a:lnTo>
                  <a:lnTo>
                    <a:pt x="313" y="3000"/>
                  </a:lnTo>
                  <a:lnTo>
                    <a:pt x="313" y="3000"/>
                  </a:lnTo>
                  <a:lnTo>
                    <a:pt x="281" y="3031"/>
                  </a:lnTo>
                  <a:lnTo>
                    <a:pt x="281" y="3062"/>
                  </a:lnTo>
                  <a:lnTo>
                    <a:pt x="281" y="3093"/>
                  </a:lnTo>
                  <a:lnTo>
                    <a:pt x="250" y="3125"/>
                  </a:lnTo>
                  <a:lnTo>
                    <a:pt x="250" y="3156"/>
                  </a:lnTo>
                  <a:lnTo>
                    <a:pt x="250" y="3187"/>
                  </a:lnTo>
                  <a:lnTo>
                    <a:pt x="250" y="3187"/>
                  </a:lnTo>
                  <a:lnTo>
                    <a:pt x="219" y="3218"/>
                  </a:lnTo>
                  <a:lnTo>
                    <a:pt x="219" y="3249"/>
                  </a:lnTo>
                  <a:lnTo>
                    <a:pt x="219" y="3281"/>
                  </a:lnTo>
                  <a:lnTo>
                    <a:pt x="188" y="3312"/>
                  </a:lnTo>
                  <a:lnTo>
                    <a:pt x="188" y="3343"/>
                  </a:lnTo>
                  <a:lnTo>
                    <a:pt x="188" y="3374"/>
                  </a:lnTo>
                  <a:lnTo>
                    <a:pt x="188" y="3406"/>
                  </a:lnTo>
                  <a:lnTo>
                    <a:pt x="156" y="3437"/>
                  </a:lnTo>
                  <a:lnTo>
                    <a:pt x="156" y="3437"/>
                  </a:lnTo>
                  <a:lnTo>
                    <a:pt x="156" y="3468"/>
                  </a:lnTo>
                  <a:lnTo>
                    <a:pt x="156" y="3499"/>
                  </a:lnTo>
                  <a:cubicBezTo>
                    <a:pt x="94" y="3687"/>
                    <a:pt x="344" y="3812"/>
                    <a:pt x="469" y="3656"/>
                  </a:cubicBezTo>
                  <a:cubicBezTo>
                    <a:pt x="500" y="3624"/>
                    <a:pt x="500" y="3624"/>
                    <a:pt x="531" y="3593"/>
                  </a:cubicBezTo>
                  <a:lnTo>
                    <a:pt x="531" y="3562"/>
                  </a:lnTo>
                  <a:lnTo>
                    <a:pt x="531" y="3562"/>
                  </a:lnTo>
                  <a:lnTo>
                    <a:pt x="531" y="3531"/>
                  </a:lnTo>
                  <a:lnTo>
                    <a:pt x="531" y="3499"/>
                  </a:lnTo>
                  <a:lnTo>
                    <a:pt x="562" y="3468"/>
                  </a:lnTo>
                  <a:lnTo>
                    <a:pt x="562" y="3437"/>
                  </a:lnTo>
                  <a:lnTo>
                    <a:pt x="562" y="3437"/>
                  </a:lnTo>
                  <a:lnTo>
                    <a:pt x="562" y="3406"/>
                  </a:lnTo>
                  <a:lnTo>
                    <a:pt x="594" y="3374"/>
                  </a:lnTo>
                  <a:lnTo>
                    <a:pt x="594" y="3343"/>
                  </a:lnTo>
                  <a:lnTo>
                    <a:pt x="594" y="3312"/>
                  </a:lnTo>
                  <a:lnTo>
                    <a:pt x="594" y="3312"/>
                  </a:lnTo>
                  <a:lnTo>
                    <a:pt x="625" y="3281"/>
                  </a:lnTo>
                  <a:lnTo>
                    <a:pt x="625" y="3249"/>
                  </a:lnTo>
                  <a:lnTo>
                    <a:pt x="625" y="3218"/>
                  </a:lnTo>
                  <a:lnTo>
                    <a:pt x="625" y="3187"/>
                  </a:lnTo>
                  <a:lnTo>
                    <a:pt x="656" y="3187"/>
                  </a:lnTo>
                  <a:lnTo>
                    <a:pt x="656" y="3156"/>
                  </a:lnTo>
                  <a:lnTo>
                    <a:pt x="656" y="3125"/>
                  </a:lnTo>
                  <a:lnTo>
                    <a:pt x="687" y="3093"/>
                  </a:lnTo>
                  <a:lnTo>
                    <a:pt x="687" y="3093"/>
                  </a:lnTo>
                  <a:lnTo>
                    <a:pt x="687" y="3062"/>
                  </a:lnTo>
                  <a:lnTo>
                    <a:pt x="719" y="3031"/>
                  </a:lnTo>
                  <a:lnTo>
                    <a:pt x="719" y="3000"/>
                  </a:lnTo>
                  <a:lnTo>
                    <a:pt x="719" y="2968"/>
                  </a:lnTo>
                  <a:lnTo>
                    <a:pt x="750" y="2968"/>
                  </a:lnTo>
                  <a:lnTo>
                    <a:pt x="750" y="2937"/>
                  </a:lnTo>
                  <a:lnTo>
                    <a:pt x="750" y="2906"/>
                  </a:lnTo>
                  <a:close/>
                  <a:moveTo>
                    <a:pt x="1843" y="1438"/>
                  </a:moveTo>
                  <a:cubicBezTo>
                    <a:pt x="1999" y="1313"/>
                    <a:pt x="1874" y="1063"/>
                    <a:pt x="1687" y="1125"/>
                  </a:cubicBezTo>
                  <a:cubicBezTo>
                    <a:pt x="1656" y="1125"/>
                    <a:pt x="1625" y="1156"/>
                    <a:pt x="1593" y="1156"/>
                  </a:cubicBezTo>
                  <a:lnTo>
                    <a:pt x="1593" y="1188"/>
                  </a:lnTo>
                  <a:lnTo>
                    <a:pt x="1562" y="1188"/>
                  </a:lnTo>
                  <a:lnTo>
                    <a:pt x="1562" y="1219"/>
                  </a:lnTo>
                  <a:lnTo>
                    <a:pt x="1531" y="1219"/>
                  </a:lnTo>
                  <a:lnTo>
                    <a:pt x="1500" y="1250"/>
                  </a:lnTo>
                  <a:lnTo>
                    <a:pt x="1500" y="1281"/>
                  </a:lnTo>
                  <a:lnTo>
                    <a:pt x="1468" y="1281"/>
                  </a:lnTo>
                  <a:lnTo>
                    <a:pt x="1437" y="1313"/>
                  </a:lnTo>
                  <a:lnTo>
                    <a:pt x="1437" y="1313"/>
                  </a:lnTo>
                  <a:lnTo>
                    <a:pt x="1406" y="1344"/>
                  </a:lnTo>
                  <a:lnTo>
                    <a:pt x="1375" y="1375"/>
                  </a:lnTo>
                  <a:lnTo>
                    <a:pt x="1375" y="1375"/>
                  </a:lnTo>
                  <a:lnTo>
                    <a:pt x="1343" y="1406"/>
                  </a:lnTo>
                  <a:lnTo>
                    <a:pt x="1312" y="1438"/>
                  </a:lnTo>
                  <a:lnTo>
                    <a:pt x="1312" y="1438"/>
                  </a:lnTo>
                  <a:lnTo>
                    <a:pt x="1281" y="1469"/>
                  </a:lnTo>
                  <a:lnTo>
                    <a:pt x="1250" y="1500"/>
                  </a:lnTo>
                  <a:lnTo>
                    <a:pt x="1250" y="1500"/>
                  </a:lnTo>
                  <a:lnTo>
                    <a:pt x="1218" y="1531"/>
                  </a:lnTo>
                  <a:lnTo>
                    <a:pt x="1218" y="1563"/>
                  </a:lnTo>
                  <a:lnTo>
                    <a:pt x="1187" y="1563"/>
                  </a:lnTo>
                  <a:lnTo>
                    <a:pt x="1156" y="1594"/>
                  </a:lnTo>
                  <a:lnTo>
                    <a:pt x="1156" y="1625"/>
                  </a:lnTo>
                  <a:lnTo>
                    <a:pt x="1125" y="1625"/>
                  </a:lnTo>
                  <a:lnTo>
                    <a:pt x="1125" y="1656"/>
                  </a:lnTo>
                  <a:lnTo>
                    <a:pt x="1093" y="1688"/>
                  </a:lnTo>
                  <a:lnTo>
                    <a:pt x="1062" y="1688"/>
                  </a:lnTo>
                  <a:lnTo>
                    <a:pt x="1062" y="1719"/>
                  </a:lnTo>
                  <a:lnTo>
                    <a:pt x="1062" y="1719"/>
                  </a:lnTo>
                  <a:cubicBezTo>
                    <a:pt x="1000" y="1781"/>
                    <a:pt x="1000" y="1875"/>
                    <a:pt x="1031" y="1937"/>
                  </a:cubicBezTo>
                  <a:cubicBezTo>
                    <a:pt x="1093" y="2062"/>
                    <a:pt x="1250" y="2094"/>
                    <a:pt x="1343" y="1969"/>
                  </a:cubicBezTo>
                  <a:lnTo>
                    <a:pt x="1343" y="1969"/>
                  </a:lnTo>
                  <a:lnTo>
                    <a:pt x="1375" y="1937"/>
                  </a:lnTo>
                  <a:lnTo>
                    <a:pt x="1375" y="1937"/>
                  </a:lnTo>
                  <a:lnTo>
                    <a:pt x="1406" y="1906"/>
                  </a:lnTo>
                  <a:lnTo>
                    <a:pt x="1406" y="1875"/>
                  </a:lnTo>
                  <a:lnTo>
                    <a:pt x="1437" y="1875"/>
                  </a:lnTo>
                  <a:lnTo>
                    <a:pt x="1468" y="1844"/>
                  </a:lnTo>
                  <a:lnTo>
                    <a:pt x="1468" y="1812"/>
                  </a:lnTo>
                  <a:lnTo>
                    <a:pt x="1500" y="1812"/>
                  </a:lnTo>
                  <a:lnTo>
                    <a:pt x="1500" y="1781"/>
                  </a:lnTo>
                  <a:lnTo>
                    <a:pt x="1531" y="1781"/>
                  </a:lnTo>
                  <a:lnTo>
                    <a:pt x="1531" y="1750"/>
                  </a:lnTo>
                  <a:lnTo>
                    <a:pt x="1562" y="1719"/>
                  </a:lnTo>
                  <a:lnTo>
                    <a:pt x="1562" y="1719"/>
                  </a:lnTo>
                  <a:lnTo>
                    <a:pt x="1593" y="1688"/>
                  </a:lnTo>
                  <a:lnTo>
                    <a:pt x="1625" y="1688"/>
                  </a:lnTo>
                  <a:lnTo>
                    <a:pt x="1625" y="1656"/>
                  </a:lnTo>
                  <a:lnTo>
                    <a:pt x="1656" y="1625"/>
                  </a:lnTo>
                  <a:lnTo>
                    <a:pt x="1656" y="1625"/>
                  </a:lnTo>
                  <a:lnTo>
                    <a:pt x="1687" y="1594"/>
                  </a:lnTo>
                  <a:lnTo>
                    <a:pt x="1718" y="1594"/>
                  </a:lnTo>
                  <a:lnTo>
                    <a:pt x="1718" y="1563"/>
                  </a:lnTo>
                  <a:lnTo>
                    <a:pt x="1750" y="1563"/>
                  </a:lnTo>
                  <a:lnTo>
                    <a:pt x="1750" y="1531"/>
                  </a:lnTo>
                  <a:lnTo>
                    <a:pt x="1781" y="1500"/>
                  </a:lnTo>
                  <a:lnTo>
                    <a:pt x="1812" y="1500"/>
                  </a:lnTo>
                  <a:lnTo>
                    <a:pt x="1812" y="1469"/>
                  </a:lnTo>
                  <a:lnTo>
                    <a:pt x="1843" y="1469"/>
                  </a:lnTo>
                  <a:close/>
                  <a:moveTo>
                    <a:pt x="3436" y="563"/>
                  </a:moveTo>
                  <a:cubicBezTo>
                    <a:pt x="3624" y="500"/>
                    <a:pt x="3593" y="219"/>
                    <a:pt x="3405" y="188"/>
                  </a:cubicBezTo>
                  <a:cubicBezTo>
                    <a:pt x="3374" y="188"/>
                    <a:pt x="3343" y="188"/>
                    <a:pt x="3311" y="219"/>
                  </a:cubicBezTo>
                  <a:lnTo>
                    <a:pt x="3311" y="219"/>
                  </a:lnTo>
                  <a:lnTo>
                    <a:pt x="3280" y="219"/>
                  </a:lnTo>
                  <a:lnTo>
                    <a:pt x="3249" y="219"/>
                  </a:lnTo>
                  <a:lnTo>
                    <a:pt x="3218" y="251"/>
                  </a:lnTo>
                  <a:lnTo>
                    <a:pt x="3186" y="251"/>
                  </a:lnTo>
                  <a:lnTo>
                    <a:pt x="3155" y="251"/>
                  </a:lnTo>
                  <a:lnTo>
                    <a:pt x="3124" y="282"/>
                  </a:lnTo>
                  <a:lnTo>
                    <a:pt x="3093" y="282"/>
                  </a:lnTo>
                  <a:lnTo>
                    <a:pt x="3093" y="282"/>
                  </a:lnTo>
                  <a:lnTo>
                    <a:pt x="3062" y="313"/>
                  </a:lnTo>
                  <a:lnTo>
                    <a:pt x="3030" y="313"/>
                  </a:lnTo>
                  <a:lnTo>
                    <a:pt x="2999" y="313"/>
                  </a:lnTo>
                  <a:lnTo>
                    <a:pt x="2968" y="344"/>
                  </a:lnTo>
                  <a:lnTo>
                    <a:pt x="2937" y="344"/>
                  </a:lnTo>
                  <a:lnTo>
                    <a:pt x="2905" y="344"/>
                  </a:lnTo>
                  <a:lnTo>
                    <a:pt x="2905" y="376"/>
                  </a:lnTo>
                  <a:lnTo>
                    <a:pt x="2874" y="376"/>
                  </a:lnTo>
                  <a:lnTo>
                    <a:pt x="2843" y="376"/>
                  </a:lnTo>
                  <a:lnTo>
                    <a:pt x="2812" y="407"/>
                  </a:lnTo>
                  <a:lnTo>
                    <a:pt x="2780" y="407"/>
                  </a:lnTo>
                  <a:lnTo>
                    <a:pt x="2749" y="407"/>
                  </a:lnTo>
                  <a:lnTo>
                    <a:pt x="2718" y="438"/>
                  </a:lnTo>
                  <a:lnTo>
                    <a:pt x="2718" y="438"/>
                  </a:lnTo>
                  <a:lnTo>
                    <a:pt x="2687" y="469"/>
                  </a:lnTo>
                  <a:lnTo>
                    <a:pt x="2655" y="469"/>
                  </a:lnTo>
                  <a:lnTo>
                    <a:pt x="2624" y="469"/>
                  </a:lnTo>
                  <a:lnTo>
                    <a:pt x="2593" y="500"/>
                  </a:lnTo>
                  <a:lnTo>
                    <a:pt x="2593" y="500"/>
                  </a:lnTo>
                  <a:cubicBezTo>
                    <a:pt x="2406" y="594"/>
                    <a:pt x="2468" y="875"/>
                    <a:pt x="2687" y="875"/>
                  </a:cubicBezTo>
                  <a:cubicBezTo>
                    <a:pt x="2718" y="844"/>
                    <a:pt x="2749" y="844"/>
                    <a:pt x="2749" y="844"/>
                  </a:cubicBezTo>
                  <a:lnTo>
                    <a:pt x="2780" y="844"/>
                  </a:lnTo>
                  <a:lnTo>
                    <a:pt x="2780" y="813"/>
                  </a:lnTo>
                  <a:lnTo>
                    <a:pt x="2812" y="813"/>
                  </a:lnTo>
                  <a:lnTo>
                    <a:pt x="2843" y="813"/>
                  </a:lnTo>
                  <a:lnTo>
                    <a:pt x="2874" y="782"/>
                  </a:lnTo>
                  <a:lnTo>
                    <a:pt x="2905" y="782"/>
                  </a:lnTo>
                  <a:lnTo>
                    <a:pt x="2905" y="782"/>
                  </a:lnTo>
                  <a:lnTo>
                    <a:pt x="2937" y="750"/>
                  </a:lnTo>
                  <a:lnTo>
                    <a:pt x="2968" y="750"/>
                  </a:lnTo>
                  <a:lnTo>
                    <a:pt x="2999" y="750"/>
                  </a:lnTo>
                  <a:lnTo>
                    <a:pt x="2999" y="719"/>
                  </a:lnTo>
                  <a:lnTo>
                    <a:pt x="3030" y="719"/>
                  </a:lnTo>
                  <a:lnTo>
                    <a:pt x="3062" y="719"/>
                  </a:lnTo>
                  <a:lnTo>
                    <a:pt x="3093" y="688"/>
                  </a:lnTo>
                  <a:lnTo>
                    <a:pt x="3124" y="688"/>
                  </a:lnTo>
                  <a:lnTo>
                    <a:pt x="3124" y="688"/>
                  </a:lnTo>
                  <a:lnTo>
                    <a:pt x="3155" y="657"/>
                  </a:lnTo>
                  <a:lnTo>
                    <a:pt x="3186" y="657"/>
                  </a:lnTo>
                  <a:lnTo>
                    <a:pt x="3218" y="657"/>
                  </a:lnTo>
                  <a:lnTo>
                    <a:pt x="3249" y="625"/>
                  </a:lnTo>
                  <a:lnTo>
                    <a:pt x="3249" y="625"/>
                  </a:lnTo>
                  <a:lnTo>
                    <a:pt x="3280" y="625"/>
                  </a:lnTo>
                  <a:lnTo>
                    <a:pt x="3311" y="625"/>
                  </a:lnTo>
                  <a:lnTo>
                    <a:pt x="3343" y="594"/>
                  </a:lnTo>
                  <a:lnTo>
                    <a:pt x="3374" y="594"/>
                  </a:lnTo>
                  <a:lnTo>
                    <a:pt x="3374" y="594"/>
                  </a:lnTo>
                  <a:lnTo>
                    <a:pt x="3405" y="563"/>
                  </a:lnTo>
                  <a:close/>
                  <a:moveTo>
                    <a:pt x="4280" y="32"/>
                  </a:moveTo>
                  <a:cubicBezTo>
                    <a:pt x="4124" y="32"/>
                    <a:pt x="4061" y="251"/>
                    <a:pt x="4186" y="344"/>
                  </a:cubicBezTo>
                  <a:cubicBezTo>
                    <a:pt x="4217" y="376"/>
                    <a:pt x="4280" y="407"/>
                    <a:pt x="4342" y="407"/>
                  </a:cubicBezTo>
                  <a:lnTo>
                    <a:pt x="4342" y="407"/>
                  </a:lnTo>
                  <a:lnTo>
                    <a:pt x="4374" y="407"/>
                  </a:lnTo>
                  <a:lnTo>
                    <a:pt x="4405" y="407"/>
                  </a:lnTo>
                  <a:lnTo>
                    <a:pt x="4436" y="407"/>
                  </a:lnTo>
                  <a:lnTo>
                    <a:pt x="4467" y="376"/>
                  </a:lnTo>
                  <a:lnTo>
                    <a:pt x="4499" y="376"/>
                  </a:lnTo>
                  <a:lnTo>
                    <a:pt x="4530" y="376"/>
                  </a:lnTo>
                  <a:lnTo>
                    <a:pt x="4561" y="376"/>
                  </a:lnTo>
                  <a:lnTo>
                    <a:pt x="4592" y="376"/>
                  </a:lnTo>
                  <a:lnTo>
                    <a:pt x="4592" y="376"/>
                  </a:lnTo>
                  <a:lnTo>
                    <a:pt x="4623" y="376"/>
                  </a:lnTo>
                  <a:lnTo>
                    <a:pt x="4655" y="376"/>
                  </a:lnTo>
                  <a:lnTo>
                    <a:pt x="4686" y="376"/>
                  </a:lnTo>
                  <a:lnTo>
                    <a:pt x="4717" y="376"/>
                  </a:lnTo>
                  <a:lnTo>
                    <a:pt x="4748" y="376"/>
                  </a:lnTo>
                  <a:lnTo>
                    <a:pt x="4780" y="376"/>
                  </a:lnTo>
                  <a:lnTo>
                    <a:pt x="4811" y="376"/>
                  </a:lnTo>
                  <a:lnTo>
                    <a:pt x="4811" y="376"/>
                  </a:lnTo>
                  <a:lnTo>
                    <a:pt x="4842" y="376"/>
                  </a:lnTo>
                  <a:lnTo>
                    <a:pt x="4873" y="376"/>
                  </a:lnTo>
                  <a:lnTo>
                    <a:pt x="4905" y="376"/>
                  </a:lnTo>
                  <a:lnTo>
                    <a:pt x="4936" y="376"/>
                  </a:lnTo>
                  <a:lnTo>
                    <a:pt x="4967" y="407"/>
                  </a:lnTo>
                  <a:lnTo>
                    <a:pt x="4998" y="407"/>
                  </a:lnTo>
                  <a:lnTo>
                    <a:pt x="5030" y="407"/>
                  </a:lnTo>
                  <a:lnTo>
                    <a:pt x="5030" y="407"/>
                  </a:lnTo>
                  <a:lnTo>
                    <a:pt x="5061" y="407"/>
                  </a:lnTo>
                  <a:cubicBezTo>
                    <a:pt x="5279" y="407"/>
                    <a:pt x="5342" y="126"/>
                    <a:pt x="5155" y="32"/>
                  </a:cubicBezTo>
                  <a:cubicBezTo>
                    <a:pt x="5123" y="32"/>
                    <a:pt x="5123" y="32"/>
                    <a:pt x="5092" y="32"/>
                  </a:cubicBezTo>
                  <a:lnTo>
                    <a:pt x="5061" y="32"/>
                  </a:lnTo>
                  <a:lnTo>
                    <a:pt x="5030" y="1"/>
                  </a:lnTo>
                  <a:lnTo>
                    <a:pt x="4998" y="1"/>
                  </a:lnTo>
                  <a:lnTo>
                    <a:pt x="4998" y="1"/>
                  </a:lnTo>
                  <a:lnTo>
                    <a:pt x="4967" y="1"/>
                  </a:lnTo>
                  <a:lnTo>
                    <a:pt x="4936" y="1"/>
                  </a:lnTo>
                  <a:lnTo>
                    <a:pt x="4905" y="1"/>
                  </a:lnTo>
                  <a:lnTo>
                    <a:pt x="4873" y="1"/>
                  </a:lnTo>
                  <a:lnTo>
                    <a:pt x="4842" y="1"/>
                  </a:lnTo>
                  <a:lnTo>
                    <a:pt x="4811" y="1"/>
                  </a:lnTo>
                  <a:lnTo>
                    <a:pt x="4780" y="1"/>
                  </a:lnTo>
                  <a:lnTo>
                    <a:pt x="4748" y="1"/>
                  </a:lnTo>
                  <a:lnTo>
                    <a:pt x="4717" y="1"/>
                  </a:lnTo>
                  <a:lnTo>
                    <a:pt x="4686" y="1"/>
                  </a:lnTo>
                  <a:lnTo>
                    <a:pt x="4655" y="1"/>
                  </a:lnTo>
                  <a:lnTo>
                    <a:pt x="4623" y="1"/>
                  </a:lnTo>
                  <a:lnTo>
                    <a:pt x="4592" y="1"/>
                  </a:lnTo>
                  <a:lnTo>
                    <a:pt x="4561" y="1"/>
                  </a:lnTo>
                  <a:lnTo>
                    <a:pt x="4530" y="1"/>
                  </a:lnTo>
                  <a:lnTo>
                    <a:pt x="4499" y="1"/>
                  </a:lnTo>
                  <a:lnTo>
                    <a:pt x="4467" y="1"/>
                  </a:lnTo>
                  <a:lnTo>
                    <a:pt x="4436" y="1"/>
                  </a:lnTo>
                  <a:lnTo>
                    <a:pt x="4405" y="1"/>
                  </a:lnTo>
                  <a:lnTo>
                    <a:pt x="4374" y="1"/>
                  </a:lnTo>
                  <a:lnTo>
                    <a:pt x="4342" y="1"/>
                  </a:lnTo>
                  <a:lnTo>
                    <a:pt x="4311" y="32"/>
                  </a:lnTo>
                  <a:lnTo>
                    <a:pt x="4280" y="32"/>
                  </a:lnTo>
                  <a:lnTo>
                    <a:pt x="4280" y="32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 flipH="1">
              <a:off x="8476129" y="453829"/>
              <a:ext cx="112254" cy="85691"/>
            </a:xfrm>
            <a:custGeom>
              <a:rect b="b" l="l" r="r" t="t"/>
              <a:pathLst>
                <a:path extrusionOk="0" h="1813" w="2375">
                  <a:moveTo>
                    <a:pt x="2375" y="157"/>
                  </a:moveTo>
                  <a:lnTo>
                    <a:pt x="2375" y="1813"/>
                  </a:lnTo>
                  <a:lnTo>
                    <a:pt x="1" y="1781"/>
                  </a:lnTo>
                  <a:lnTo>
                    <a:pt x="1" y="126"/>
                  </a:lnTo>
                  <a:cubicBezTo>
                    <a:pt x="157" y="94"/>
                    <a:pt x="313" y="63"/>
                    <a:pt x="469" y="63"/>
                  </a:cubicBezTo>
                  <a:cubicBezTo>
                    <a:pt x="1125" y="1"/>
                    <a:pt x="1750" y="32"/>
                    <a:pt x="2375" y="157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flipH="1">
              <a:off x="8724175" y="570479"/>
              <a:ext cx="122558" cy="134422"/>
            </a:xfrm>
            <a:custGeom>
              <a:rect b="b" l="l" r="r" t="t"/>
              <a:pathLst>
                <a:path extrusionOk="0" h="2844" w="2593">
                  <a:moveTo>
                    <a:pt x="1218" y="1"/>
                  </a:moveTo>
                  <a:lnTo>
                    <a:pt x="2593" y="782"/>
                  </a:lnTo>
                  <a:lnTo>
                    <a:pt x="1406" y="2843"/>
                  </a:lnTo>
                  <a:lnTo>
                    <a:pt x="0" y="2031"/>
                  </a:lnTo>
                  <a:cubicBezTo>
                    <a:pt x="281" y="1281"/>
                    <a:pt x="719" y="594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flipH="1">
              <a:off x="8225106" y="577852"/>
              <a:ext cx="122605" cy="135887"/>
            </a:xfrm>
            <a:custGeom>
              <a:rect b="b" l="l" r="r" t="t"/>
              <a:pathLst>
                <a:path extrusionOk="0" h="2875" w="2594">
                  <a:moveTo>
                    <a:pt x="1438" y="1"/>
                  </a:moveTo>
                  <a:lnTo>
                    <a:pt x="1" y="751"/>
                  </a:lnTo>
                  <a:lnTo>
                    <a:pt x="1094" y="2875"/>
                  </a:lnTo>
                  <a:lnTo>
                    <a:pt x="2594" y="2063"/>
                  </a:lnTo>
                  <a:cubicBezTo>
                    <a:pt x="2312" y="1313"/>
                    <a:pt x="1938" y="626"/>
                    <a:pt x="1438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flipH="1">
              <a:off x="8480525" y="1040010"/>
              <a:ext cx="112254" cy="79783"/>
            </a:xfrm>
            <a:custGeom>
              <a:rect b="b" l="l" r="r" t="t"/>
              <a:pathLst>
                <a:path extrusionOk="0" h="1688" w="2375">
                  <a:moveTo>
                    <a:pt x="0" y="1562"/>
                  </a:moveTo>
                  <a:lnTo>
                    <a:pt x="0" y="1"/>
                  </a:lnTo>
                  <a:lnTo>
                    <a:pt x="2374" y="1"/>
                  </a:lnTo>
                  <a:lnTo>
                    <a:pt x="2374" y="1562"/>
                  </a:lnTo>
                  <a:cubicBezTo>
                    <a:pt x="1968" y="1625"/>
                    <a:pt x="1593" y="1687"/>
                    <a:pt x="1156" y="1687"/>
                  </a:cubicBezTo>
                  <a:cubicBezTo>
                    <a:pt x="781" y="1687"/>
                    <a:pt x="375" y="1656"/>
                    <a:pt x="0" y="156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flipH="1">
              <a:off x="8228036" y="867256"/>
              <a:ext cx="124071" cy="135887"/>
            </a:xfrm>
            <a:custGeom>
              <a:rect b="b" l="l" r="r" t="t"/>
              <a:pathLst>
                <a:path extrusionOk="0" h="2875" w="2625">
                  <a:moveTo>
                    <a:pt x="1406" y="2875"/>
                  </a:moveTo>
                  <a:lnTo>
                    <a:pt x="0" y="2062"/>
                  </a:lnTo>
                  <a:lnTo>
                    <a:pt x="1156" y="1"/>
                  </a:lnTo>
                  <a:lnTo>
                    <a:pt x="2624" y="813"/>
                  </a:lnTo>
                  <a:cubicBezTo>
                    <a:pt x="2343" y="1563"/>
                    <a:pt x="1937" y="2250"/>
                    <a:pt x="1406" y="287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flipH="1">
              <a:off x="8734479" y="855440"/>
              <a:ext cx="118163" cy="134422"/>
            </a:xfrm>
            <a:custGeom>
              <a:rect b="b" l="l" r="r" t="t"/>
              <a:pathLst>
                <a:path extrusionOk="0" h="2844" w="2500">
                  <a:moveTo>
                    <a:pt x="1093" y="2843"/>
                  </a:moveTo>
                  <a:lnTo>
                    <a:pt x="2499" y="2125"/>
                  </a:lnTo>
                  <a:lnTo>
                    <a:pt x="1406" y="1"/>
                  </a:lnTo>
                  <a:lnTo>
                    <a:pt x="0" y="750"/>
                  </a:lnTo>
                  <a:cubicBezTo>
                    <a:pt x="250" y="1500"/>
                    <a:pt x="625" y="2219"/>
                    <a:pt x="1093" y="284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flipH="1">
              <a:off x="8405232" y="654658"/>
              <a:ext cx="143260" cy="138817"/>
            </a:xfrm>
            <a:custGeom>
              <a:rect b="b" l="l" r="r" t="t"/>
              <a:pathLst>
                <a:path extrusionOk="0" h="2937" w="3031">
                  <a:moveTo>
                    <a:pt x="1562" y="2062"/>
                  </a:moveTo>
                  <a:cubicBezTo>
                    <a:pt x="1843" y="2937"/>
                    <a:pt x="3030" y="2374"/>
                    <a:pt x="2562" y="1343"/>
                  </a:cubicBezTo>
                  <a:cubicBezTo>
                    <a:pt x="2343" y="875"/>
                    <a:pt x="1656" y="344"/>
                    <a:pt x="1562" y="0"/>
                  </a:cubicBezTo>
                  <a:cubicBezTo>
                    <a:pt x="1344" y="469"/>
                    <a:pt x="875" y="687"/>
                    <a:pt x="563" y="1219"/>
                  </a:cubicBezTo>
                  <a:cubicBezTo>
                    <a:pt x="0" y="2187"/>
                    <a:pt x="1219" y="2937"/>
                    <a:pt x="1531" y="2062"/>
                  </a:cubicBezTo>
                  <a:cubicBezTo>
                    <a:pt x="1469" y="2343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499"/>
                    <a:pt x="1593" y="2281"/>
                    <a:pt x="1562" y="2062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flipH="1">
              <a:off x="8529255" y="784590"/>
              <a:ext cx="137352" cy="135887"/>
            </a:xfrm>
            <a:custGeom>
              <a:rect b="b" l="l" r="r" t="t"/>
              <a:pathLst>
                <a:path extrusionOk="0" h="2875" w="2906">
                  <a:moveTo>
                    <a:pt x="1468" y="969"/>
                  </a:moveTo>
                  <a:cubicBezTo>
                    <a:pt x="1687" y="31"/>
                    <a:pt x="2905" y="625"/>
                    <a:pt x="2437" y="1593"/>
                  </a:cubicBezTo>
                  <a:cubicBezTo>
                    <a:pt x="2249" y="2062"/>
                    <a:pt x="1625" y="2562"/>
                    <a:pt x="1531" y="2874"/>
                  </a:cubicBezTo>
                  <a:cubicBezTo>
                    <a:pt x="1312" y="2437"/>
                    <a:pt x="844" y="2218"/>
                    <a:pt x="531" y="1656"/>
                  </a:cubicBezTo>
                  <a:cubicBezTo>
                    <a:pt x="0" y="750"/>
                    <a:pt x="1156" y="0"/>
                    <a:pt x="1468" y="96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flipH="1">
              <a:off x="8570612" y="728486"/>
              <a:ext cx="53173" cy="54638"/>
            </a:xfrm>
            <a:custGeom>
              <a:rect b="b" l="l" r="r" t="t"/>
              <a:pathLst>
                <a:path extrusionOk="0" h="1156" w="1125">
                  <a:moveTo>
                    <a:pt x="594" y="250"/>
                  </a:moveTo>
                  <a:lnTo>
                    <a:pt x="562" y="0"/>
                  </a:lnTo>
                  <a:lnTo>
                    <a:pt x="531" y="250"/>
                  </a:lnTo>
                  <a:cubicBezTo>
                    <a:pt x="469" y="625"/>
                    <a:pt x="281" y="969"/>
                    <a:pt x="0" y="1156"/>
                  </a:cubicBezTo>
                  <a:lnTo>
                    <a:pt x="1125" y="1156"/>
                  </a:lnTo>
                  <a:cubicBezTo>
                    <a:pt x="812" y="906"/>
                    <a:pt x="656" y="625"/>
                    <a:pt x="594" y="250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flipH="1">
              <a:off x="8541071" y="662031"/>
              <a:ext cx="110789" cy="100438"/>
            </a:xfrm>
            <a:custGeom>
              <a:rect b="b" l="l" r="r" t="t"/>
              <a:pathLst>
                <a:path extrusionOk="0" h="2125" w="2344">
                  <a:moveTo>
                    <a:pt x="1156" y="0"/>
                  </a:moveTo>
                  <a:cubicBezTo>
                    <a:pt x="1469" y="0"/>
                    <a:pt x="1750" y="282"/>
                    <a:pt x="1750" y="594"/>
                  </a:cubicBezTo>
                  <a:cubicBezTo>
                    <a:pt x="1750" y="750"/>
                    <a:pt x="1656" y="906"/>
                    <a:pt x="1531" y="1031"/>
                  </a:cubicBezTo>
                  <a:cubicBezTo>
                    <a:pt x="1594" y="1000"/>
                    <a:pt x="1687" y="969"/>
                    <a:pt x="1750" y="969"/>
                  </a:cubicBezTo>
                  <a:cubicBezTo>
                    <a:pt x="2062" y="969"/>
                    <a:pt x="2343" y="1250"/>
                    <a:pt x="2343" y="1562"/>
                  </a:cubicBezTo>
                  <a:cubicBezTo>
                    <a:pt x="2343" y="1875"/>
                    <a:pt x="2062" y="2125"/>
                    <a:pt x="1750" y="2125"/>
                  </a:cubicBezTo>
                  <a:cubicBezTo>
                    <a:pt x="1438" y="2125"/>
                    <a:pt x="1188" y="1875"/>
                    <a:pt x="1188" y="1562"/>
                  </a:cubicBezTo>
                  <a:lnTo>
                    <a:pt x="1125" y="1562"/>
                  </a:lnTo>
                  <a:cubicBezTo>
                    <a:pt x="1125" y="1875"/>
                    <a:pt x="875" y="2125"/>
                    <a:pt x="563" y="2125"/>
                  </a:cubicBezTo>
                  <a:cubicBezTo>
                    <a:pt x="250" y="2125"/>
                    <a:pt x="1" y="1875"/>
                    <a:pt x="1" y="1562"/>
                  </a:cubicBezTo>
                  <a:cubicBezTo>
                    <a:pt x="1" y="1250"/>
                    <a:pt x="250" y="969"/>
                    <a:pt x="563" y="969"/>
                  </a:cubicBezTo>
                  <a:cubicBezTo>
                    <a:pt x="625" y="969"/>
                    <a:pt x="719" y="1000"/>
                    <a:pt x="782" y="1031"/>
                  </a:cubicBezTo>
                  <a:cubicBezTo>
                    <a:pt x="657" y="906"/>
                    <a:pt x="594" y="750"/>
                    <a:pt x="594" y="594"/>
                  </a:cubicBezTo>
                  <a:cubicBezTo>
                    <a:pt x="594" y="282"/>
                    <a:pt x="844" y="0"/>
                    <a:pt x="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flipH="1">
              <a:off x="8428865" y="794893"/>
              <a:ext cx="94530" cy="125583"/>
            </a:xfrm>
            <a:custGeom>
              <a:rect b="b" l="l" r="r" t="t"/>
              <a:pathLst>
                <a:path extrusionOk="0" h="2657" w="2000">
                  <a:moveTo>
                    <a:pt x="0" y="1313"/>
                  </a:moveTo>
                  <a:lnTo>
                    <a:pt x="1031" y="1"/>
                  </a:lnTo>
                  <a:lnTo>
                    <a:pt x="2000" y="1344"/>
                  </a:lnTo>
                  <a:lnTo>
                    <a:pt x="1000" y="2656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flipH="1">
              <a:off x="8372761" y="629560"/>
              <a:ext cx="165427" cy="316014"/>
            </a:xfrm>
            <a:custGeom>
              <a:rect b="b" l="l" r="r" t="t"/>
              <a:pathLst>
                <a:path extrusionOk="0" h="6686" w="3500">
                  <a:moveTo>
                    <a:pt x="1" y="0"/>
                  </a:moveTo>
                  <a:cubicBezTo>
                    <a:pt x="1719" y="0"/>
                    <a:pt x="3187" y="1312"/>
                    <a:pt x="3344" y="3062"/>
                  </a:cubicBezTo>
                  <a:cubicBezTo>
                    <a:pt x="3500" y="4905"/>
                    <a:pt x="2125" y="6529"/>
                    <a:pt x="313" y="6685"/>
                  </a:cubicBezTo>
                  <a:cubicBezTo>
                    <a:pt x="188" y="6685"/>
                    <a:pt x="95" y="6685"/>
                    <a:pt x="1" y="66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flipH="1">
              <a:off x="8315192" y="564571"/>
              <a:ext cx="222996" cy="444480"/>
            </a:xfrm>
            <a:custGeom>
              <a:rect b="b" l="l" r="r" t="t"/>
              <a:pathLst>
                <a:path extrusionOk="0" h="9404" w="4718">
                  <a:moveTo>
                    <a:pt x="2094" y="938"/>
                  </a:moveTo>
                  <a:cubicBezTo>
                    <a:pt x="2281" y="1032"/>
                    <a:pt x="2469" y="813"/>
                    <a:pt x="2344" y="625"/>
                  </a:cubicBezTo>
                  <a:cubicBezTo>
                    <a:pt x="2344" y="625"/>
                    <a:pt x="2313" y="594"/>
                    <a:pt x="2281" y="594"/>
                  </a:cubicBezTo>
                  <a:lnTo>
                    <a:pt x="2281" y="594"/>
                  </a:lnTo>
                  <a:lnTo>
                    <a:pt x="2250" y="563"/>
                  </a:lnTo>
                  <a:lnTo>
                    <a:pt x="2219" y="563"/>
                  </a:lnTo>
                  <a:lnTo>
                    <a:pt x="2188" y="532"/>
                  </a:lnTo>
                  <a:lnTo>
                    <a:pt x="2188" y="532"/>
                  </a:lnTo>
                  <a:lnTo>
                    <a:pt x="2156" y="532"/>
                  </a:lnTo>
                  <a:lnTo>
                    <a:pt x="2125" y="500"/>
                  </a:lnTo>
                  <a:lnTo>
                    <a:pt x="2094" y="500"/>
                  </a:lnTo>
                  <a:lnTo>
                    <a:pt x="2063" y="469"/>
                  </a:lnTo>
                  <a:lnTo>
                    <a:pt x="2063" y="469"/>
                  </a:lnTo>
                  <a:lnTo>
                    <a:pt x="2031" y="469"/>
                  </a:lnTo>
                  <a:lnTo>
                    <a:pt x="2000" y="438"/>
                  </a:lnTo>
                  <a:lnTo>
                    <a:pt x="1969" y="438"/>
                  </a:lnTo>
                  <a:lnTo>
                    <a:pt x="1938" y="407"/>
                  </a:lnTo>
                  <a:lnTo>
                    <a:pt x="1907" y="407"/>
                  </a:lnTo>
                  <a:lnTo>
                    <a:pt x="1907" y="407"/>
                  </a:lnTo>
                  <a:lnTo>
                    <a:pt x="1875" y="376"/>
                  </a:lnTo>
                  <a:lnTo>
                    <a:pt x="1844" y="376"/>
                  </a:lnTo>
                  <a:lnTo>
                    <a:pt x="1813" y="376"/>
                  </a:lnTo>
                  <a:lnTo>
                    <a:pt x="1782" y="344"/>
                  </a:lnTo>
                  <a:lnTo>
                    <a:pt x="1750" y="344"/>
                  </a:lnTo>
                  <a:lnTo>
                    <a:pt x="1750" y="344"/>
                  </a:lnTo>
                  <a:lnTo>
                    <a:pt x="1719" y="313"/>
                  </a:lnTo>
                  <a:lnTo>
                    <a:pt x="1688" y="313"/>
                  </a:lnTo>
                  <a:lnTo>
                    <a:pt x="1657" y="313"/>
                  </a:lnTo>
                  <a:lnTo>
                    <a:pt x="1625" y="282"/>
                  </a:lnTo>
                  <a:lnTo>
                    <a:pt x="1594" y="282"/>
                  </a:lnTo>
                  <a:lnTo>
                    <a:pt x="1563" y="282"/>
                  </a:lnTo>
                  <a:lnTo>
                    <a:pt x="1563" y="251"/>
                  </a:lnTo>
                  <a:cubicBezTo>
                    <a:pt x="1375" y="188"/>
                    <a:pt x="1219" y="469"/>
                    <a:pt x="1375" y="594"/>
                  </a:cubicBezTo>
                  <a:cubicBezTo>
                    <a:pt x="1407" y="594"/>
                    <a:pt x="1407" y="625"/>
                    <a:pt x="1438" y="625"/>
                  </a:cubicBezTo>
                  <a:lnTo>
                    <a:pt x="1438" y="625"/>
                  </a:lnTo>
                  <a:lnTo>
                    <a:pt x="1469" y="625"/>
                  </a:lnTo>
                  <a:lnTo>
                    <a:pt x="1500" y="657"/>
                  </a:lnTo>
                  <a:lnTo>
                    <a:pt x="1532" y="657"/>
                  </a:lnTo>
                  <a:lnTo>
                    <a:pt x="1563" y="657"/>
                  </a:lnTo>
                  <a:lnTo>
                    <a:pt x="1563" y="688"/>
                  </a:lnTo>
                  <a:lnTo>
                    <a:pt x="1594" y="688"/>
                  </a:lnTo>
                  <a:lnTo>
                    <a:pt x="1625" y="688"/>
                  </a:lnTo>
                  <a:lnTo>
                    <a:pt x="1657" y="688"/>
                  </a:lnTo>
                  <a:lnTo>
                    <a:pt x="1657" y="719"/>
                  </a:lnTo>
                  <a:lnTo>
                    <a:pt x="1688" y="719"/>
                  </a:lnTo>
                  <a:lnTo>
                    <a:pt x="1719" y="719"/>
                  </a:lnTo>
                  <a:lnTo>
                    <a:pt x="1750" y="750"/>
                  </a:lnTo>
                  <a:lnTo>
                    <a:pt x="1782" y="750"/>
                  </a:lnTo>
                  <a:lnTo>
                    <a:pt x="1782" y="750"/>
                  </a:lnTo>
                  <a:lnTo>
                    <a:pt x="1813" y="782"/>
                  </a:lnTo>
                  <a:lnTo>
                    <a:pt x="1844" y="782"/>
                  </a:lnTo>
                  <a:lnTo>
                    <a:pt x="1875" y="813"/>
                  </a:lnTo>
                  <a:lnTo>
                    <a:pt x="1875" y="813"/>
                  </a:lnTo>
                  <a:lnTo>
                    <a:pt x="1907" y="813"/>
                  </a:lnTo>
                  <a:lnTo>
                    <a:pt x="1938" y="844"/>
                  </a:lnTo>
                  <a:lnTo>
                    <a:pt x="1969" y="844"/>
                  </a:lnTo>
                  <a:lnTo>
                    <a:pt x="1969" y="844"/>
                  </a:lnTo>
                  <a:lnTo>
                    <a:pt x="2000" y="875"/>
                  </a:lnTo>
                  <a:lnTo>
                    <a:pt x="2031" y="875"/>
                  </a:lnTo>
                  <a:lnTo>
                    <a:pt x="2063" y="907"/>
                  </a:lnTo>
                  <a:lnTo>
                    <a:pt x="2063" y="907"/>
                  </a:lnTo>
                  <a:lnTo>
                    <a:pt x="2094" y="907"/>
                  </a:lnTo>
                  <a:close/>
                  <a:moveTo>
                    <a:pt x="3468" y="2125"/>
                  </a:moveTo>
                  <a:cubicBezTo>
                    <a:pt x="3593" y="2281"/>
                    <a:pt x="3843" y="2156"/>
                    <a:pt x="3812" y="1969"/>
                  </a:cubicBezTo>
                  <a:cubicBezTo>
                    <a:pt x="3812" y="1937"/>
                    <a:pt x="3781" y="1906"/>
                    <a:pt x="3781" y="1875"/>
                  </a:cubicBezTo>
                  <a:lnTo>
                    <a:pt x="3750" y="1875"/>
                  </a:lnTo>
                  <a:lnTo>
                    <a:pt x="3750" y="1844"/>
                  </a:lnTo>
                  <a:lnTo>
                    <a:pt x="3718" y="1812"/>
                  </a:lnTo>
                  <a:lnTo>
                    <a:pt x="3718" y="1812"/>
                  </a:lnTo>
                  <a:lnTo>
                    <a:pt x="3687" y="1781"/>
                  </a:lnTo>
                  <a:lnTo>
                    <a:pt x="3687" y="1750"/>
                  </a:lnTo>
                  <a:lnTo>
                    <a:pt x="3656" y="1719"/>
                  </a:lnTo>
                  <a:lnTo>
                    <a:pt x="3656" y="1719"/>
                  </a:lnTo>
                  <a:lnTo>
                    <a:pt x="3625" y="1688"/>
                  </a:lnTo>
                  <a:lnTo>
                    <a:pt x="3593" y="1656"/>
                  </a:lnTo>
                  <a:lnTo>
                    <a:pt x="3593" y="1656"/>
                  </a:lnTo>
                  <a:lnTo>
                    <a:pt x="3562" y="1625"/>
                  </a:lnTo>
                  <a:lnTo>
                    <a:pt x="3562" y="1594"/>
                  </a:lnTo>
                  <a:lnTo>
                    <a:pt x="3531" y="1594"/>
                  </a:lnTo>
                  <a:lnTo>
                    <a:pt x="3500" y="1563"/>
                  </a:lnTo>
                  <a:lnTo>
                    <a:pt x="3500" y="1531"/>
                  </a:lnTo>
                  <a:lnTo>
                    <a:pt x="3468" y="1531"/>
                  </a:lnTo>
                  <a:lnTo>
                    <a:pt x="3468" y="1500"/>
                  </a:lnTo>
                  <a:lnTo>
                    <a:pt x="3437" y="1469"/>
                  </a:lnTo>
                  <a:lnTo>
                    <a:pt x="3406" y="1469"/>
                  </a:lnTo>
                  <a:lnTo>
                    <a:pt x="3406" y="1438"/>
                  </a:lnTo>
                  <a:lnTo>
                    <a:pt x="3375" y="1406"/>
                  </a:lnTo>
                  <a:lnTo>
                    <a:pt x="3344" y="1406"/>
                  </a:lnTo>
                  <a:lnTo>
                    <a:pt x="3344" y="1375"/>
                  </a:lnTo>
                  <a:lnTo>
                    <a:pt x="3312" y="1344"/>
                  </a:lnTo>
                  <a:lnTo>
                    <a:pt x="3281" y="1344"/>
                  </a:lnTo>
                  <a:lnTo>
                    <a:pt x="3281" y="1313"/>
                  </a:lnTo>
                  <a:lnTo>
                    <a:pt x="3250" y="1313"/>
                  </a:lnTo>
                  <a:lnTo>
                    <a:pt x="3250" y="1281"/>
                  </a:lnTo>
                  <a:cubicBezTo>
                    <a:pt x="3187" y="1219"/>
                    <a:pt x="3062" y="1219"/>
                    <a:pt x="3000" y="1281"/>
                  </a:cubicBezTo>
                  <a:cubicBezTo>
                    <a:pt x="2906" y="1344"/>
                    <a:pt x="2906" y="1500"/>
                    <a:pt x="3000" y="1563"/>
                  </a:cubicBezTo>
                  <a:lnTo>
                    <a:pt x="3000" y="1563"/>
                  </a:lnTo>
                  <a:lnTo>
                    <a:pt x="3000" y="1594"/>
                  </a:lnTo>
                  <a:lnTo>
                    <a:pt x="3031" y="1625"/>
                  </a:lnTo>
                  <a:lnTo>
                    <a:pt x="3062" y="1625"/>
                  </a:lnTo>
                  <a:lnTo>
                    <a:pt x="3062" y="1656"/>
                  </a:lnTo>
                  <a:lnTo>
                    <a:pt x="3094" y="1656"/>
                  </a:lnTo>
                  <a:lnTo>
                    <a:pt x="3094" y="1688"/>
                  </a:lnTo>
                  <a:lnTo>
                    <a:pt x="3125" y="1688"/>
                  </a:lnTo>
                  <a:lnTo>
                    <a:pt x="3125" y="1719"/>
                  </a:lnTo>
                  <a:lnTo>
                    <a:pt x="3156" y="1750"/>
                  </a:lnTo>
                  <a:lnTo>
                    <a:pt x="3187" y="1750"/>
                  </a:lnTo>
                  <a:lnTo>
                    <a:pt x="3187" y="1781"/>
                  </a:lnTo>
                  <a:lnTo>
                    <a:pt x="3219" y="1812"/>
                  </a:lnTo>
                  <a:lnTo>
                    <a:pt x="3219" y="1812"/>
                  </a:lnTo>
                  <a:lnTo>
                    <a:pt x="3250" y="1844"/>
                  </a:lnTo>
                  <a:lnTo>
                    <a:pt x="3250" y="1844"/>
                  </a:lnTo>
                  <a:lnTo>
                    <a:pt x="3281" y="1875"/>
                  </a:lnTo>
                  <a:lnTo>
                    <a:pt x="3312" y="1906"/>
                  </a:lnTo>
                  <a:lnTo>
                    <a:pt x="3312" y="1906"/>
                  </a:lnTo>
                  <a:lnTo>
                    <a:pt x="3344" y="1937"/>
                  </a:lnTo>
                  <a:lnTo>
                    <a:pt x="3344" y="1969"/>
                  </a:lnTo>
                  <a:lnTo>
                    <a:pt x="3375" y="1969"/>
                  </a:lnTo>
                  <a:lnTo>
                    <a:pt x="3375" y="2000"/>
                  </a:lnTo>
                  <a:lnTo>
                    <a:pt x="3406" y="2000"/>
                  </a:lnTo>
                  <a:lnTo>
                    <a:pt x="3406" y="2031"/>
                  </a:lnTo>
                  <a:lnTo>
                    <a:pt x="3437" y="2062"/>
                  </a:lnTo>
                  <a:lnTo>
                    <a:pt x="3437" y="2062"/>
                  </a:lnTo>
                  <a:lnTo>
                    <a:pt x="3468" y="2094"/>
                  </a:lnTo>
                  <a:close/>
                  <a:moveTo>
                    <a:pt x="4249" y="3749"/>
                  </a:moveTo>
                  <a:cubicBezTo>
                    <a:pt x="4281" y="3968"/>
                    <a:pt x="4593" y="3937"/>
                    <a:pt x="4624" y="3718"/>
                  </a:cubicBezTo>
                  <a:cubicBezTo>
                    <a:pt x="4624" y="3718"/>
                    <a:pt x="4624" y="3687"/>
                    <a:pt x="4593" y="3687"/>
                  </a:cubicBezTo>
                  <a:lnTo>
                    <a:pt x="4593" y="3656"/>
                  </a:lnTo>
                  <a:lnTo>
                    <a:pt x="4593" y="3624"/>
                  </a:lnTo>
                  <a:lnTo>
                    <a:pt x="4593" y="3593"/>
                  </a:lnTo>
                  <a:lnTo>
                    <a:pt x="4593" y="3562"/>
                  </a:lnTo>
                  <a:lnTo>
                    <a:pt x="4562" y="3531"/>
                  </a:lnTo>
                  <a:lnTo>
                    <a:pt x="4562" y="3499"/>
                  </a:lnTo>
                  <a:lnTo>
                    <a:pt x="4562" y="3499"/>
                  </a:lnTo>
                  <a:lnTo>
                    <a:pt x="4562" y="3468"/>
                  </a:lnTo>
                  <a:lnTo>
                    <a:pt x="4531" y="3437"/>
                  </a:lnTo>
                  <a:lnTo>
                    <a:pt x="4531" y="3406"/>
                  </a:lnTo>
                  <a:lnTo>
                    <a:pt x="4531" y="3374"/>
                  </a:lnTo>
                  <a:lnTo>
                    <a:pt x="4531" y="3343"/>
                  </a:lnTo>
                  <a:lnTo>
                    <a:pt x="4499" y="3312"/>
                  </a:lnTo>
                  <a:lnTo>
                    <a:pt x="4499" y="3281"/>
                  </a:lnTo>
                  <a:lnTo>
                    <a:pt x="4499" y="3249"/>
                  </a:lnTo>
                  <a:lnTo>
                    <a:pt x="4468" y="3218"/>
                  </a:lnTo>
                  <a:lnTo>
                    <a:pt x="4468" y="3218"/>
                  </a:lnTo>
                  <a:lnTo>
                    <a:pt x="4468" y="3187"/>
                  </a:lnTo>
                  <a:lnTo>
                    <a:pt x="4468" y="3156"/>
                  </a:lnTo>
                  <a:lnTo>
                    <a:pt x="4437" y="3125"/>
                  </a:lnTo>
                  <a:lnTo>
                    <a:pt x="4437" y="3093"/>
                  </a:lnTo>
                  <a:lnTo>
                    <a:pt x="4437" y="3062"/>
                  </a:lnTo>
                  <a:lnTo>
                    <a:pt x="4406" y="3031"/>
                  </a:lnTo>
                  <a:lnTo>
                    <a:pt x="4406" y="3000"/>
                  </a:lnTo>
                  <a:lnTo>
                    <a:pt x="4406" y="3000"/>
                  </a:lnTo>
                  <a:lnTo>
                    <a:pt x="4374" y="2968"/>
                  </a:lnTo>
                  <a:lnTo>
                    <a:pt x="4374" y="2937"/>
                  </a:lnTo>
                  <a:lnTo>
                    <a:pt x="4374" y="2906"/>
                  </a:lnTo>
                  <a:cubicBezTo>
                    <a:pt x="4281" y="2718"/>
                    <a:pt x="4000" y="2781"/>
                    <a:pt x="4000" y="3000"/>
                  </a:cubicBezTo>
                  <a:cubicBezTo>
                    <a:pt x="4000" y="3031"/>
                    <a:pt x="4000" y="3031"/>
                    <a:pt x="4000" y="3062"/>
                  </a:cubicBezTo>
                  <a:lnTo>
                    <a:pt x="4031" y="3062"/>
                  </a:lnTo>
                  <a:lnTo>
                    <a:pt x="4031" y="3093"/>
                  </a:lnTo>
                  <a:lnTo>
                    <a:pt x="4031" y="3125"/>
                  </a:lnTo>
                  <a:lnTo>
                    <a:pt x="4062" y="3156"/>
                  </a:lnTo>
                  <a:lnTo>
                    <a:pt x="4062" y="3187"/>
                  </a:lnTo>
                  <a:lnTo>
                    <a:pt x="4062" y="3187"/>
                  </a:lnTo>
                  <a:lnTo>
                    <a:pt x="4093" y="3218"/>
                  </a:lnTo>
                  <a:lnTo>
                    <a:pt x="4093" y="3249"/>
                  </a:lnTo>
                  <a:lnTo>
                    <a:pt x="4093" y="3281"/>
                  </a:lnTo>
                  <a:lnTo>
                    <a:pt x="4093" y="3312"/>
                  </a:lnTo>
                  <a:lnTo>
                    <a:pt x="4124" y="3312"/>
                  </a:lnTo>
                  <a:lnTo>
                    <a:pt x="4124" y="3343"/>
                  </a:lnTo>
                  <a:lnTo>
                    <a:pt x="4124" y="3374"/>
                  </a:lnTo>
                  <a:lnTo>
                    <a:pt x="4124" y="3406"/>
                  </a:lnTo>
                  <a:lnTo>
                    <a:pt x="4156" y="3437"/>
                  </a:lnTo>
                  <a:lnTo>
                    <a:pt x="4156" y="3468"/>
                  </a:lnTo>
                  <a:lnTo>
                    <a:pt x="4156" y="3468"/>
                  </a:lnTo>
                  <a:lnTo>
                    <a:pt x="4156" y="3499"/>
                  </a:lnTo>
                  <a:lnTo>
                    <a:pt x="4187" y="3531"/>
                  </a:lnTo>
                  <a:lnTo>
                    <a:pt x="4187" y="3562"/>
                  </a:lnTo>
                  <a:lnTo>
                    <a:pt x="4187" y="3593"/>
                  </a:lnTo>
                  <a:lnTo>
                    <a:pt x="4187" y="3624"/>
                  </a:lnTo>
                  <a:lnTo>
                    <a:pt x="4218" y="3624"/>
                  </a:lnTo>
                  <a:lnTo>
                    <a:pt x="4218" y="3656"/>
                  </a:lnTo>
                  <a:lnTo>
                    <a:pt x="4218" y="3687"/>
                  </a:lnTo>
                  <a:lnTo>
                    <a:pt x="4218" y="3718"/>
                  </a:lnTo>
                  <a:lnTo>
                    <a:pt x="4218" y="3749"/>
                  </a:lnTo>
                  <a:close/>
                  <a:moveTo>
                    <a:pt x="4249" y="5561"/>
                  </a:moveTo>
                  <a:cubicBezTo>
                    <a:pt x="4218" y="5780"/>
                    <a:pt x="4499" y="5905"/>
                    <a:pt x="4593" y="5717"/>
                  </a:cubicBezTo>
                  <a:cubicBezTo>
                    <a:pt x="4624" y="5686"/>
                    <a:pt x="4624" y="5655"/>
                    <a:pt x="4624" y="5655"/>
                  </a:cubicBezTo>
                  <a:lnTo>
                    <a:pt x="4624" y="5624"/>
                  </a:lnTo>
                  <a:lnTo>
                    <a:pt x="4624" y="5624"/>
                  </a:lnTo>
                  <a:lnTo>
                    <a:pt x="4656" y="5592"/>
                  </a:lnTo>
                  <a:lnTo>
                    <a:pt x="4656" y="5561"/>
                  </a:lnTo>
                  <a:lnTo>
                    <a:pt x="4656" y="5530"/>
                  </a:lnTo>
                  <a:lnTo>
                    <a:pt x="4656" y="5499"/>
                  </a:lnTo>
                  <a:lnTo>
                    <a:pt x="4656" y="5467"/>
                  </a:lnTo>
                  <a:lnTo>
                    <a:pt x="4656" y="5436"/>
                  </a:lnTo>
                  <a:lnTo>
                    <a:pt x="4656" y="5405"/>
                  </a:lnTo>
                  <a:lnTo>
                    <a:pt x="4687" y="5374"/>
                  </a:lnTo>
                  <a:lnTo>
                    <a:pt x="4687" y="5342"/>
                  </a:lnTo>
                  <a:lnTo>
                    <a:pt x="4687" y="5311"/>
                  </a:lnTo>
                  <a:lnTo>
                    <a:pt x="4687" y="5280"/>
                  </a:lnTo>
                  <a:lnTo>
                    <a:pt x="4687" y="5249"/>
                  </a:lnTo>
                  <a:lnTo>
                    <a:pt x="4687" y="5249"/>
                  </a:lnTo>
                  <a:lnTo>
                    <a:pt x="4687" y="5218"/>
                  </a:lnTo>
                  <a:lnTo>
                    <a:pt x="4687" y="5186"/>
                  </a:lnTo>
                  <a:lnTo>
                    <a:pt x="4687" y="5155"/>
                  </a:lnTo>
                  <a:lnTo>
                    <a:pt x="4718" y="5124"/>
                  </a:lnTo>
                  <a:lnTo>
                    <a:pt x="4718" y="5093"/>
                  </a:lnTo>
                  <a:lnTo>
                    <a:pt x="4718" y="5061"/>
                  </a:lnTo>
                  <a:lnTo>
                    <a:pt x="4718" y="5030"/>
                  </a:lnTo>
                  <a:lnTo>
                    <a:pt x="4718" y="4999"/>
                  </a:lnTo>
                  <a:lnTo>
                    <a:pt x="4718" y="4968"/>
                  </a:lnTo>
                  <a:lnTo>
                    <a:pt x="4718" y="4936"/>
                  </a:lnTo>
                  <a:lnTo>
                    <a:pt x="4718" y="4905"/>
                  </a:lnTo>
                  <a:lnTo>
                    <a:pt x="4718" y="4874"/>
                  </a:lnTo>
                  <a:lnTo>
                    <a:pt x="4718" y="4843"/>
                  </a:lnTo>
                  <a:cubicBezTo>
                    <a:pt x="4718" y="4655"/>
                    <a:pt x="4468" y="4593"/>
                    <a:pt x="4374" y="4749"/>
                  </a:cubicBezTo>
                  <a:cubicBezTo>
                    <a:pt x="4343" y="4780"/>
                    <a:pt x="4343" y="4811"/>
                    <a:pt x="4343" y="4843"/>
                  </a:cubicBezTo>
                  <a:lnTo>
                    <a:pt x="4343" y="4874"/>
                  </a:lnTo>
                  <a:lnTo>
                    <a:pt x="4343" y="4905"/>
                  </a:lnTo>
                  <a:lnTo>
                    <a:pt x="4343" y="4936"/>
                  </a:lnTo>
                  <a:lnTo>
                    <a:pt x="4343" y="4936"/>
                  </a:lnTo>
                  <a:lnTo>
                    <a:pt x="4343" y="4968"/>
                  </a:lnTo>
                  <a:lnTo>
                    <a:pt x="4343" y="4999"/>
                  </a:lnTo>
                  <a:lnTo>
                    <a:pt x="4343" y="5030"/>
                  </a:lnTo>
                  <a:lnTo>
                    <a:pt x="4312" y="5061"/>
                  </a:lnTo>
                  <a:lnTo>
                    <a:pt x="4312" y="5093"/>
                  </a:lnTo>
                  <a:lnTo>
                    <a:pt x="4312" y="5124"/>
                  </a:lnTo>
                  <a:lnTo>
                    <a:pt x="4312" y="5124"/>
                  </a:lnTo>
                  <a:lnTo>
                    <a:pt x="4312" y="5155"/>
                  </a:lnTo>
                  <a:lnTo>
                    <a:pt x="4312" y="5186"/>
                  </a:lnTo>
                  <a:lnTo>
                    <a:pt x="4312" y="5218"/>
                  </a:lnTo>
                  <a:lnTo>
                    <a:pt x="4312" y="5249"/>
                  </a:lnTo>
                  <a:lnTo>
                    <a:pt x="4312" y="5280"/>
                  </a:lnTo>
                  <a:lnTo>
                    <a:pt x="4312" y="5311"/>
                  </a:lnTo>
                  <a:lnTo>
                    <a:pt x="4312" y="5311"/>
                  </a:lnTo>
                  <a:lnTo>
                    <a:pt x="4281" y="5342"/>
                  </a:lnTo>
                  <a:lnTo>
                    <a:pt x="4281" y="5374"/>
                  </a:lnTo>
                  <a:lnTo>
                    <a:pt x="4281" y="5405"/>
                  </a:lnTo>
                  <a:lnTo>
                    <a:pt x="4281" y="5436"/>
                  </a:lnTo>
                  <a:lnTo>
                    <a:pt x="4281" y="5467"/>
                  </a:lnTo>
                  <a:lnTo>
                    <a:pt x="4281" y="5499"/>
                  </a:lnTo>
                  <a:lnTo>
                    <a:pt x="4281" y="5499"/>
                  </a:lnTo>
                  <a:lnTo>
                    <a:pt x="4249" y="5530"/>
                  </a:lnTo>
                  <a:lnTo>
                    <a:pt x="4249" y="5561"/>
                  </a:lnTo>
                  <a:close/>
                  <a:moveTo>
                    <a:pt x="3531" y="7217"/>
                  </a:moveTo>
                  <a:cubicBezTo>
                    <a:pt x="3406" y="7404"/>
                    <a:pt x="3625" y="7623"/>
                    <a:pt x="3812" y="7498"/>
                  </a:cubicBezTo>
                  <a:cubicBezTo>
                    <a:pt x="3812" y="7467"/>
                    <a:pt x="3843" y="7467"/>
                    <a:pt x="3843" y="7467"/>
                  </a:cubicBezTo>
                  <a:lnTo>
                    <a:pt x="3843" y="7435"/>
                  </a:lnTo>
                  <a:lnTo>
                    <a:pt x="3875" y="7404"/>
                  </a:lnTo>
                  <a:lnTo>
                    <a:pt x="3875" y="7373"/>
                  </a:lnTo>
                  <a:lnTo>
                    <a:pt x="3906" y="7373"/>
                  </a:lnTo>
                  <a:lnTo>
                    <a:pt x="3906" y="7342"/>
                  </a:lnTo>
                  <a:lnTo>
                    <a:pt x="3937" y="7311"/>
                  </a:lnTo>
                  <a:lnTo>
                    <a:pt x="3937" y="7279"/>
                  </a:lnTo>
                  <a:lnTo>
                    <a:pt x="3968" y="7279"/>
                  </a:lnTo>
                  <a:lnTo>
                    <a:pt x="3968" y="7248"/>
                  </a:lnTo>
                  <a:lnTo>
                    <a:pt x="4000" y="7217"/>
                  </a:lnTo>
                  <a:lnTo>
                    <a:pt x="4000" y="7186"/>
                  </a:lnTo>
                  <a:lnTo>
                    <a:pt x="4031" y="7186"/>
                  </a:lnTo>
                  <a:lnTo>
                    <a:pt x="4031" y="7154"/>
                  </a:lnTo>
                  <a:lnTo>
                    <a:pt x="4062" y="7123"/>
                  </a:lnTo>
                  <a:lnTo>
                    <a:pt x="4062" y="7092"/>
                  </a:lnTo>
                  <a:lnTo>
                    <a:pt x="4093" y="7061"/>
                  </a:lnTo>
                  <a:lnTo>
                    <a:pt x="4093" y="7061"/>
                  </a:lnTo>
                  <a:lnTo>
                    <a:pt x="4124" y="7029"/>
                  </a:lnTo>
                  <a:lnTo>
                    <a:pt x="4124" y="6998"/>
                  </a:lnTo>
                  <a:lnTo>
                    <a:pt x="4156" y="6967"/>
                  </a:lnTo>
                  <a:lnTo>
                    <a:pt x="4156" y="6967"/>
                  </a:lnTo>
                  <a:lnTo>
                    <a:pt x="4156" y="6936"/>
                  </a:lnTo>
                  <a:lnTo>
                    <a:pt x="4187" y="6904"/>
                  </a:lnTo>
                  <a:lnTo>
                    <a:pt x="4187" y="6873"/>
                  </a:lnTo>
                  <a:lnTo>
                    <a:pt x="4218" y="6842"/>
                  </a:lnTo>
                  <a:lnTo>
                    <a:pt x="4218" y="6842"/>
                  </a:lnTo>
                  <a:lnTo>
                    <a:pt x="4218" y="6811"/>
                  </a:lnTo>
                  <a:lnTo>
                    <a:pt x="4249" y="6779"/>
                  </a:lnTo>
                  <a:lnTo>
                    <a:pt x="4249" y="6779"/>
                  </a:lnTo>
                  <a:cubicBezTo>
                    <a:pt x="4343" y="6592"/>
                    <a:pt x="4124" y="6405"/>
                    <a:pt x="3968" y="6530"/>
                  </a:cubicBezTo>
                  <a:cubicBezTo>
                    <a:pt x="3937" y="6561"/>
                    <a:pt x="3906" y="6592"/>
                    <a:pt x="3906" y="6592"/>
                  </a:cubicBezTo>
                  <a:lnTo>
                    <a:pt x="3906" y="6623"/>
                  </a:lnTo>
                  <a:lnTo>
                    <a:pt x="3906" y="6623"/>
                  </a:lnTo>
                  <a:lnTo>
                    <a:pt x="3875" y="6655"/>
                  </a:lnTo>
                  <a:lnTo>
                    <a:pt x="3875" y="6686"/>
                  </a:lnTo>
                  <a:lnTo>
                    <a:pt x="3843" y="6717"/>
                  </a:lnTo>
                  <a:lnTo>
                    <a:pt x="3843" y="6717"/>
                  </a:lnTo>
                  <a:lnTo>
                    <a:pt x="3843" y="6748"/>
                  </a:lnTo>
                  <a:lnTo>
                    <a:pt x="3812" y="6779"/>
                  </a:lnTo>
                  <a:lnTo>
                    <a:pt x="3812" y="6779"/>
                  </a:lnTo>
                  <a:lnTo>
                    <a:pt x="3781" y="6811"/>
                  </a:lnTo>
                  <a:lnTo>
                    <a:pt x="3781" y="6842"/>
                  </a:lnTo>
                  <a:lnTo>
                    <a:pt x="3781" y="6873"/>
                  </a:lnTo>
                  <a:lnTo>
                    <a:pt x="3750" y="6873"/>
                  </a:lnTo>
                  <a:lnTo>
                    <a:pt x="3750" y="6904"/>
                  </a:lnTo>
                  <a:lnTo>
                    <a:pt x="3718" y="6936"/>
                  </a:lnTo>
                  <a:lnTo>
                    <a:pt x="3718" y="6936"/>
                  </a:lnTo>
                  <a:lnTo>
                    <a:pt x="3687" y="6967"/>
                  </a:lnTo>
                  <a:lnTo>
                    <a:pt x="3687" y="6998"/>
                  </a:lnTo>
                  <a:lnTo>
                    <a:pt x="3687" y="7029"/>
                  </a:lnTo>
                  <a:lnTo>
                    <a:pt x="3656" y="7029"/>
                  </a:lnTo>
                  <a:lnTo>
                    <a:pt x="3656" y="7061"/>
                  </a:lnTo>
                  <a:lnTo>
                    <a:pt x="3625" y="7092"/>
                  </a:lnTo>
                  <a:lnTo>
                    <a:pt x="3625" y="7092"/>
                  </a:lnTo>
                  <a:lnTo>
                    <a:pt x="3593" y="7123"/>
                  </a:lnTo>
                  <a:lnTo>
                    <a:pt x="3593" y="7154"/>
                  </a:lnTo>
                  <a:lnTo>
                    <a:pt x="3562" y="7154"/>
                  </a:lnTo>
                  <a:lnTo>
                    <a:pt x="3562" y="7186"/>
                  </a:lnTo>
                  <a:lnTo>
                    <a:pt x="3531" y="7217"/>
                  </a:lnTo>
                  <a:close/>
                  <a:moveTo>
                    <a:pt x="2188" y="8466"/>
                  </a:moveTo>
                  <a:cubicBezTo>
                    <a:pt x="2031" y="8560"/>
                    <a:pt x="2094" y="8841"/>
                    <a:pt x="2313" y="8810"/>
                  </a:cubicBezTo>
                  <a:cubicBezTo>
                    <a:pt x="2344" y="8810"/>
                    <a:pt x="2375" y="8779"/>
                    <a:pt x="2375" y="8779"/>
                  </a:cubicBezTo>
                  <a:lnTo>
                    <a:pt x="2406" y="8779"/>
                  </a:lnTo>
                  <a:lnTo>
                    <a:pt x="2438" y="8748"/>
                  </a:lnTo>
                  <a:lnTo>
                    <a:pt x="2469" y="8748"/>
                  </a:lnTo>
                  <a:lnTo>
                    <a:pt x="2469" y="8716"/>
                  </a:lnTo>
                  <a:lnTo>
                    <a:pt x="2500" y="8716"/>
                  </a:lnTo>
                  <a:lnTo>
                    <a:pt x="2531" y="8685"/>
                  </a:lnTo>
                  <a:lnTo>
                    <a:pt x="2563" y="8685"/>
                  </a:lnTo>
                  <a:lnTo>
                    <a:pt x="2594" y="8654"/>
                  </a:lnTo>
                  <a:lnTo>
                    <a:pt x="2594" y="8654"/>
                  </a:lnTo>
                  <a:lnTo>
                    <a:pt x="2625" y="8623"/>
                  </a:lnTo>
                  <a:lnTo>
                    <a:pt x="2656" y="8623"/>
                  </a:lnTo>
                  <a:lnTo>
                    <a:pt x="2687" y="8591"/>
                  </a:lnTo>
                  <a:lnTo>
                    <a:pt x="2687" y="8591"/>
                  </a:lnTo>
                  <a:lnTo>
                    <a:pt x="2719" y="8560"/>
                  </a:lnTo>
                  <a:lnTo>
                    <a:pt x="2750" y="8560"/>
                  </a:lnTo>
                  <a:lnTo>
                    <a:pt x="2781" y="8529"/>
                  </a:lnTo>
                  <a:lnTo>
                    <a:pt x="2781" y="8529"/>
                  </a:lnTo>
                  <a:lnTo>
                    <a:pt x="2812" y="8498"/>
                  </a:lnTo>
                  <a:lnTo>
                    <a:pt x="2844" y="8498"/>
                  </a:lnTo>
                  <a:lnTo>
                    <a:pt x="2844" y="8466"/>
                  </a:lnTo>
                  <a:lnTo>
                    <a:pt x="2875" y="8435"/>
                  </a:lnTo>
                  <a:lnTo>
                    <a:pt x="2906" y="8435"/>
                  </a:lnTo>
                  <a:lnTo>
                    <a:pt x="2937" y="8404"/>
                  </a:lnTo>
                  <a:lnTo>
                    <a:pt x="2937" y="8404"/>
                  </a:lnTo>
                  <a:lnTo>
                    <a:pt x="2969" y="8373"/>
                  </a:lnTo>
                  <a:lnTo>
                    <a:pt x="3000" y="8373"/>
                  </a:lnTo>
                  <a:lnTo>
                    <a:pt x="3000" y="8341"/>
                  </a:lnTo>
                  <a:lnTo>
                    <a:pt x="3031" y="8310"/>
                  </a:lnTo>
                  <a:cubicBezTo>
                    <a:pt x="3187" y="8185"/>
                    <a:pt x="3062" y="7967"/>
                    <a:pt x="2875" y="7998"/>
                  </a:cubicBezTo>
                  <a:cubicBezTo>
                    <a:pt x="2844" y="7998"/>
                    <a:pt x="2812" y="7998"/>
                    <a:pt x="2781" y="8029"/>
                  </a:cubicBezTo>
                  <a:lnTo>
                    <a:pt x="2781" y="8060"/>
                  </a:lnTo>
                  <a:lnTo>
                    <a:pt x="2750" y="8060"/>
                  </a:lnTo>
                  <a:lnTo>
                    <a:pt x="2719" y="8091"/>
                  </a:lnTo>
                  <a:lnTo>
                    <a:pt x="2719" y="8091"/>
                  </a:lnTo>
                  <a:lnTo>
                    <a:pt x="2687" y="8123"/>
                  </a:lnTo>
                  <a:lnTo>
                    <a:pt x="2656" y="8123"/>
                  </a:lnTo>
                  <a:lnTo>
                    <a:pt x="2656" y="8154"/>
                  </a:lnTo>
                  <a:lnTo>
                    <a:pt x="2625" y="8154"/>
                  </a:lnTo>
                  <a:lnTo>
                    <a:pt x="2594" y="8185"/>
                  </a:lnTo>
                  <a:lnTo>
                    <a:pt x="2594" y="8185"/>
                  </a:lnTo>
                  <a:lnTo>
                    <a:pt x="2563" y="8216"/>
                  </a:lnTo>
                  <a:lnTo>
                    <a:pt x="2531" y="8216"/>
                  </a:lnTo>
                  <a:lnTo>
                    <a:pt x="2531" y="8248"/>
                  </a:lnTo>
                  <a:lnTo>
                    <a:pt x="2500" y="8248"/>
                  </a:lnTo>
                  <a:lnTo>
                    <a:pt x="2469" y="8279"/>
                  </a:lnTo>
                  <a:lnTo>
                    <a:pt x="2469" y="8279"/>
                  </a:lnTo>
                  <a:lnTo>
                    <a:pt x="2438" y="8310"/>
                  </a:lnTo>
                  <a:lnTo>
                    <a:pt x="2406" y="8310"/>
                  </a:lnTo>
                  <a:lnTo>
                    <a:pt x="2406" y="8341"/>
                  </a:lnTo>
                  <a:lnTo>
                    <a:pt x="2375" y="8341"/>
                  </a:lnTo>
                  <a:lnTo>
                    <a:pt x="2344" y="8341"/>
                  </a:lnTo>
                  <a:lnTo>
                    <a:pt x="2313" y="8373"/>
                  </a:lnTo>
                  <a:lnTo>
                    <a:pt x="2313" y="8373"/>
                  </a:lnTo>
                  <a:lnTo>
                    <a:pt x="2281" y="8404"/>
                  </a:lnTo>
                  <a:lnTo>
                    <a:pt x="2250" y="8404"/>
                  </a:lnTo>
                  <a:lnTo>
                    <a:pt x="2250" y="8435"/>
                  </a:lnTo>
                  <a:lnTo>
                    <a:pt x="2219" y="8435"/>
                  </a:lnTo>
                  <a:close/>
                  <a:moveTo>
                    <a:pt x="470" y="9029"/>
                  </a:moveTo>
                  <a:cubicBezTo>
                    <a:pt x="251" y="9029"/>
                    <a:pt x="251" y="9341"/>
                    <a:pt x="438" y="9404"/>
                  </a:cubicBezTo>
                  <a:cubicBezTo>
                    <a:pt x="470" y="9404"/>
                    <a:pt x="501" y="9404"/>
                    <a:pt x="501" y="9404"/>
                  </a:cubicBezTo>
                  <a:lnTo>
                    <a:pt x="532" y="9404"/>
                  </a:lnTo>
                  <a:lnTo>
                    <a:pt x="563" y="9404"/>
                  </a:lnTo>
                  <a:lnTo>
                    <a:pt x="594" y="9372"/>
                  </a:lnTo>
                  <a:lnTo>
                    <a:pt x="626" y="9372"/>
                  </a:lnTo>
                  <a:lnTo>
                    <a:pt x="657" y="9372"/>
                  </a:lnTo>
                  <a:lnTo>
                    <a:pt x="688" y="9372"/>
                  </a:lnTo>
                  <a:lnTo>
                    <a:pt x="719" y="9372"/>
                  </a:lnTo>
                  <a:lnTo>
                    <a:pt x="751" y="9372"/>
                  </a:lnTo>
                  <a:lnTo>
                    <a:pt x="782" y="9372"/>
                  </a:lnTo>
                  <a:lnTo>
                    <a:pt x="813" y="9341"/>
                  </a:lnTo>
                  <a:lnTo>
                    <a:pt x="844" y="9341"/>
                  </a:lnTo>
                  <a:lnTo>
                    <a:pt x="876" y="9341"/>
                  </a:lnTo>
                  <a:lnTo>
                    <a:pt x="907" y="9341"/>
                  </a:lnTo>
                  <a:lnTo>
                    <a:pt x="907" y="9341"/>
                  </a:lnTo>
                  <a:lnTo>
                    <a:pt x="938" y="9341"/>
                  </a:lnTo>
                  <a:lnTo>
                    <a:pt x="969" y="9310"/>
                  </a:lnTo>
                  <a:lnTo>
                    <a:pt x="1001" y="9310"/>
                  </a:lnTo>
                  <a:lnTo>
                    <a:pt x="1032" y="9310"/>
                  </a:lnTo>
                  <a:lnTo>
                    <a:pt x="1063" y="9310"/>
                  </a:lnTo>
                  <a:lnTo>
                    <a:pt x="1094" y="9310"/>
                  </a:lnTo>
                  <a:lnTo>
                    <a:pt x="1126" y="9279"/>
                  </a:lnTo>
                  <a:lnTo>
                    <a:pt x="1157" y="9279"/>
                  </a:lnTo>
                  <a:lnTo>
                    <a:pt x="1188" y="9279"/>
                  </a:lnTo>
                  <a:lnTo>
                    <a:pt x="1219" y="9279"/>
                  </a:lnTo>
                  <a:lnTo>
                    <a:pt x="1251" y="9247"/>
                  </a:lnTo>
                  <a:lnTo>
                    <a:pt x="1282" y="9247"/>
                  </a:lnTo>
                  <a:lnTo>
                    <a:pt x="1282" y="9247"/>
                  </a:lnTo>
                  <a:cubicBezTo>
                    <a:pt x="1500" y="9185"/>
                    <a:pt x="1469" y="8904"/>
                    <a:pt x="1251" y="8872"/>
                  </a:cubicBezTo>
                  <a:cubicBezTo>
                    <a:pt x="1251" y="8872"/>
                    <a:pt x="1219" y="8872"/>
                    <a:pt x="1188" y="8872"/>
                  </a:cubicBezTo>
                  <a:lnTo>
                    <a:pt x="1157" y="8872"/>
                  </a:lnTo>
                  <a:lnTo>
                    <a:pt x="1126" y="8904"/>
                  </a:lnTo>
                  <a:lnTo>
                    <a:pt x="1126" y="8904"/>
                  </a:lnTo>
                  <a:lnTo>
                    <a:pt x="1094" y="8904"/>
                  </a:lnTo>
                  <a:lnTo>
                    <a:pt x="1063" y="8904"/>
                  </a:lnTo>
                  <a:lnTo>
                    <a:pt x="1032" y="8904"/>
                  </a:lnTo>
                  <a:lnTo>
                    <a:pt x="1001" y="8935"/>
                  </a:lnTo>
                  <a:lnTo>
                    <a:pt x="969" y="8935"/>
                  </a:lnTo>
                  <a:lnTo>
                    <a:pt x="969" y="8935"/>
                  </a:lnTo>
                  <a:lnTo>
                    <a:pt x="938" y="8935"/>
                  </a:lnTo>
                  <a:lnTo>
                    <a:pt x="907" y="8935"/>
                  </a:lnTo>
                  <a:lnTo>
                    <a:pt x="876" y="8966"/>
                  </a:lnTo>
                  <a:lnTo>
                    <a:pt x="844" y="8966"/>
                  </a:lnTo>
                  <a:lnTo>
                    <a:pt x="813" y="8966"/>
                  </a:lnTo>
                  <a:lnTo>
                    <a:pt x="782" y="8966"/>
                  </a:lnTo>
                  <a:lnTo>
                    <a:pt x="782" y="8966"/>
                  </a:lnTo>
                  <a:lnTo>
                    <a:pt x="751" y="8966"/>
                  </a:lnTo>
                  <a:lnTo>
                    <a:pt x="719" y="8997"/>
                  </a:lnTo>
                  <a:lnTo>
                    <a:pt x="688" y="8997"/>
                  </a:lnTo>
                  <a:lnTo>
                    <a:pt x="657" y="8997"/>
                  </a:lnTo>
                  <a:lnTo>
                    <a:pt x="626" y="8997"/>
                  </a:lnTo>
                  <a:lnTo>
                    <a:pt x="594" y="8997"/>
                  </a:lnTo>
                  <a:lnTo>
                    <a:pt x="563" y="8997"/>
                  </a:lnTo>
                  <a:lnTo>
                    <a:pt x="563" y="8997"/>
                  </a:lnTo>
                  <a:lnTo>
                    <a:pt x="532" y="8997"/>
                  </a:lnTo>
                  <a:lnTo>
                    <a:pt x="501" y="8997"/>
                  </a:lnTo>
                  <a:close/>
                  <a:moveTo>
                    <a:pt x="1" y="376"/>
                  </a:moveTo>
                  <a:lnTo>
                    <a:pt x="63" y="376"/>
                  </a:lnTo>
                  <a:lnTo>
                    <a:pt x="95" y="376"/>
                  </a:lnTo>
                  <a:lnTo>
                    <a:pt x="126" y="376"/>
                  </a:lnTo>
                  <a:lnTo>
                    <a:pt x="126" y="376"/>
                  </a:lnTo>
                  <a:lnTo>
                    <a:pt x="157" y="376"/>
                  </a:lnTo>
                  <a:lnTo>
                    <a:pt x="188" y="376"/>
                  </a:lnTo>
                  <a:lnTo>
                    <a:pt x="220" y="376"/>
                  </a:lnTo>
                  <a:lnTo>
                    <a:pt x="251" y="376"/>
                  </a:lnTo>
                  <a:lnTo>
                    <a:pt x="282" y="407"/>
                  </a:lnTo>
                  <a:lnTo>
                    <a:pt x="313" y="407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76" y="407"/>
                  </a:lnTo>
                  <a:cubicBezTo>
                    <a:pt x="594" y="407"/>
                    <a:pt x="657" y="126"/>
                    <a:pt x="470" y="32"/>
                  </a:cubicBezTo>
                  <a:cubicBezTo>
                    <a:pt x="438" y="32"/>
                    <a:pt x="438" y="32"/>
                    <a:pt x="407" y="32"/>
                  </a:cubicBezTo>
                  <a:lnTo>
                    <a:pt x="376" y="32"/>
                  </a:lnTo>
                  <a:lnTo>
                    <a:pt x="345" y="1"/>
                  </a:lnTo>
                  <a:lnTo>
                    <a:pt x="313" y="1"/>
                  </a:lnTo>
                  <a:lnTo>
                    <a:pt x="313" y="1"/>
                  </a:lnTo>
                  <a:lnTo>
                    <a:pt x="282" y="1"/>
                  </a:lnTo>
                  <a:lnTo>
                    <a:pt x="251" y="1"/>
                  </a:lnTo>
                  <a:lnTo>
                    <a:pt x="220" y="1"/>
                  </a:lnTo>
                  <a:lnTo>
                    <a:pt x="188" y="1"/>
                  </a:lnTo>
                  <a:lnTo>
                    <a:pt x="157" y="1"/>
                  </a:lnTo>
                  <a:lnTo>
                    <a:pt x="126" y="1"/>
                  </a:lnTo>
                  <a:lnTo>
                    <a:pt x="95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"/>
                  </a:lnTo>
                  <a:lnTo>
                    <a:pt x="1" y="376"/>
                  </a:lnTo>
                  <a:lnTo>
                    <a:pt x="1" y="376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flipH="1">
              <a:off x="8476130" y="455294"/>
              <a:ext cx="62059" cy="84226"/>
            </a:xfrm>
            <a:custGeom>
              <a:rect b="b" l="l" r="r" t="t"/>
              <a:pathLst>
                <a:path extrusionOk="0" h="1782" w="1313">
                  <a:moveTo>
                    <a:pt x="1313" y="126"/>
                  </a:moveTo>
                  <a:lnTo>
                    <a:pt x="1313" y="1782"/>
                  </a:lnTo>
                  <a:lnTo>
                    <a:pt x="1" y="1782"/>
                  </a:lnTo>
                  <a:lnTo>
                    <a:pt x="1" y="1"/>
                  </a:lnTo>
                  <a:cubicBezTo>
                    <a:pt x="438" y="1"/>
                    <a:pt x="876" y="32"/>
                    <a:pt x="1313" y="126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flipH="1">
              <a:off x="8225106" y="577852"/>
              <a:ext cx="122605" cy="135887"/>
            </a:xfrm>
            <a:custGeom>
              <a:rect b="b" l="l" r="r" t="t"/>
              <a:pathLst>
                <a:path extrusionOk="0" h="2875" w="2594">
                  <a:moveTo>
                    <a:pt x="1438" y="1"/>
                  </a:moveTo>
                  <a:lnTo>
                    <a:pt x="1" y="751"/>
                  </a:lnTo>
                  <a:lnTo>
                    <a:pt x="1094" y="2875"/>
                  </a:lnTo>
                  <a:lnTo>
                    <a:pt x="2594" y="2063"/>
                  </a:lnTo>
                  <a:cubicBezTo>
                    <a:pt x="2312" y="1313"/>
                    <a:pt x="1938" y="626"/>
                    <a:pt x="1438" y="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flipH="1">
              <a:off x="8480525" y="1040010"/>
              <a:ext cx="57663" cy="79783"/>
            </a:xfrm>
            <a:custGeom>
              <a:rect b="b" l="l" r="r" t="t"/>
              <a:pathLst>
                <a:path extrusionOk="0" h="1688" w="1220">
                  <a:moveTo>
                    <a:pt x="1" y="1"/>
                  </a:moveTo>
                  <a:lnTo>
                    <a:pt x="1219" y="1"/>
                  </a:lnTo>
                  <a:lnTo>
                    <a:pt x="1219" y="1562"/>
                  </a:lnTo>
                  <a:cubicBezTo>
                    <a:pt x="813" y="1625"/>
                    <a:pt x="438" y="1687"/>
                    <a:pt x="1" y="16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 flipH="1">
              <a:off x="8228036" y="867256"/>
              <a:ext cx="124071" cy="135887"/>
            </a:xfrm>
            <a:custGeom>
              <a:rect b="b" l="l" r="r" t="t"/>
              <a:pathLst>
                <a:path extrusionOk="0" h="2875" w="2625">
                  <a:moveTo>
                    <a:pt x="1406" y="2875"/>
                  </a:moveTo>
                  <a:lnTo>
                    <a:pt x="0" y="2062"/>
                  </a:lnTo>
                  <a:lnTo>
                    <a:pt x="1156" y="1"/>
                  </a:lnTo>
                  <a:lnTo>
                    <a:pt x="2624" y="813"/>
                  </a:lnTo>
                  <a:cubicBezTo>
                    <a:pt x="2343" y="1563"/>
                    <a:pt x="1937" y="2250"/>
                    <a:pt x="1406" y="2875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flipH="1">
              <a:off x="8405232" y="654658"/>
              <a:ext cx="143260" cy="138817"/>
            </a:xfrm>
            <a:custGeom>
              <a:rect b="b" l="l" r="r" t="t"/>
              <a:pathLst>
                <a:path extrusionOk="0" h="2937" w="3031">
                  <a:moveTo>
                    <a:pt x="1562" y="2062"/>
                  </a:moveTo>
                  <a:cubicBezTo>
                    <a:pt x="1843" y="2937"/>
                    <a:pt x="3030" y="2374"/>
                    <a:pt x="2562" y="1343"/>
                  </a:cubicBezTo>
                  <a:cubicBezTo>
                    <a:pt x="2343" y="875"/>
                    <a:pt x="1656" y="344"/>
                    <a:pt x="1562" y="0"/>
                  </a:cubicBezTo>
                  <a:cubicBezTo>
                    <a:pt x="1344" y="469"/>
                    <a:pt x="875" y="687"/>
                    <a:pt x="563" y="1219"/>
                  </a:cubicBezTo>
                  <a:cubicBezTo>
                    <a:pt x="0" y="2187"/>
                    <a:pt x="1219" y="2937"/>
                    <a:pt x="1531" y="2062"/>
                  </a:cubicBezTo>
                  <a:cubicBezTo>
                    <a:pt x="1469" y="2343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499"/>
                    <a:pt x="1593" y="2281"/>
                    <a:pt x="1562" y="2062"/>
                  </a:cubicBez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flipH="1">
              <a:off x="8428865" y="794893"/>
              <a:ext cx="94530" cy="125583"/>
            </a:xfrm>
            <a:custGeom>
              <a:rect b="b" l="l" r="r" t="t"/>
              <a:pathLst>
                <a:path extrusionOk="0" h="2657" w="2000">
                  <a:moveTo>
                    <a:pt x="0" y="1313"/>
                  </a:moveTo>
                  <a:lnTo>
                    <a:pt x="1031" y="1"/>
                  </a:lnTo>
                  <a:lnTo>
                    <a:pt x="2000" y="1344"/>
                  </a:lnTo>
                  <a:lnTo>
                    <a:pt x="1000" y="2656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" name="Google Shape;910;p37"/>
          <p:cNvSpPr/>
          <p:nvPr/>
        </p:nvSpPr>
        <p:spPr>
          <a:xfrm>
            <a:off x="1983300" y="3742698"/>
            <a:ext cx="224700" cy="2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7"/>
          <p:cNvSpPr/>
          <p:nvPr/>
        </p:nvSpPr>
        <p:spPr>
          <a:xfrm>
            <a:off x="3591125" y="3742698"/>
            <a:ext cx="224700" cy="2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7"/>
          <p:cNvSpPr/>
          <p:nvPr/>
        </p:nvSpPr>
        <p:spPr>
          <a:xfrm>
            <a:off x="5198950" y="3742698"/>
            <a:ext cx="224700" cy="2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7"/>
          <p:cNvSpPr/>
          <p:nvPr/>
        </p:nvSpPr>
        <p:spPr>
          <a:xfrm>
            <a:off x="6806775" y="3742698"/>
            <a:ext cx="224700" cy="2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4" name="Google Shape;914;p37"/>
          <p:cNvCxnSpPr>
            <a:stCxn id="915" idx="6"/>
            <a:endCxn id="910" idx="2"/>
          </p:cNvCxnSpPr>
          <p:nvPr/>
        </p:nvCxnSpPr>
        <p:spPr>
          <a:xfrm>
            <a:off x="1138800" y="3854448"/>
            <a:ext cx="844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37"/>
          <p:cNvCxnSpPr>
            <a:stCxn id="910" idx="6"/>
            <a:endCxn id="911" idx="2"/>
          </p:cNvCxnSpPr>
          <p:nvPr/>
        </p:nvCxnSpPr>
        <p:spPr>
          <a:xfrm>
            <a:off x="2208000" y="3855048"/>
            <a:ext cx="1383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37"/>
          <p:cNvCxnSpPr>
            <a:stCxn id="911" idx="6"/>
            <a:endCxn id="912" idx="2"/>
          </p:cNvCxnSpPr>
          <p:nvPr/>
        </p:nvCxnSpPr>
        <p:spPr>
          <a:xfrm>
            <a:off x="3815825" y="3855048"/>
            <a:ext cx="1383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37"/>
          <p:cNvCxnSpPr>
            <a:stCxn id="912" idx="6"/>
            <a:endCxn id="913" idx="2"/>
          </p:cNvCxnSpPr>
          <p:nvPr/>
        </p:nvCxnSpPr>
        <p:spPr>
          <a:xfrm>
            <a:off x="5423650" y="3855048"/>
            <a:ext cx="1383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37"/>
          <p:cNvCxnSpPr>
            <a:stCxn id="913" idx="6"/>
            <a:endCxn id="920" idx="2"/>
          </p:cNvCxnSpPr>
          <p:nvPr/>
        </p:nvCxnSpPr>
        <p:spPr>
          <a:xfrm>
            <a:off x="7031475" y="3855048"/>
            <a:ext cx="814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1" name="Google Shape;921;p37"/>
          <p:cNvGrpSpPr/>
          <p:nvPr/>
        </p:nvGrpSpPr>
        <p:grpSpPr>
          <a:xfrm>
            <a:off x="1310313" y="2001124"/>
            <a:ext cx="1569244" cy="1338759"/>
            <a:chOff x="1375012" y="1416239"/>
            <a:chExt cx="1570500" cy="1806448"/>
          </a:xfrm>
        </p:grpSpPr>
        <p:sp>
          <p:nvSpPr>
            <p:cNvPr id="922" name="Google Shape;922;p37"/>
            <p:cNvSpPr txBox="1"/>
            <p:nvPr/>
          </p:nvSpPr>
          <p:spPr>
            <a:xfrm>
              <a:off x="1375012" y="1416239"/>
              <a:ext cx="1570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Collecting Random </a:t>
              </a:r>
              <a:r>
                <a:rPr b="1" lang="en" sz="2000">
                  <a:solidFill>
                    <a:schemeClr val="accent6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Episodes</a:t>
              </a:r>
              <a:endParaRPr b="1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1786175" y="2831488"/>
              <a:ext cx="748200" cy="3912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24" name="Google Shape;924;p37"/>
          <p:cNvGrpSpPr/>
          <p:nvPr/>
        </p:nvGrpSpPr>
        <p:grpSpPr>
          <a:xfrm>
            <a:off x="2916814" y="2001124"/>
            <a:ext cx="1569244" cy="1338759"/>
            <a:chOff x="2982799" y="1416239"/>
            <a:chExt cx="1570500" cy="1806448"/>
          </a:xfrm>
        </p:grpSpPr>
        <p:sp>
          <p:nvSpPr>
            <p:cNvPr id="925" name="Google Shape;925;p37"/>
            <p:cNvSpPr txBox="1"/>
            <p:nvPr/>
          </p:nvSpPr>
          <p:spPr>
            <a:xfrm>
              <a:off x="2982799" y="1416239"/>
              <a:ext cx="1570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Get Expected Reward</a:t>
              </a:r>
              <a:endParaRPr b="1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393975" y="2831488"/>
              <a:ext cx="748200" cy="391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27" name="Google Shape;927;p37"/>
          <p:cNvGrpSpPr/>
          <p:nvPr/>
        </p:nvGrpSpPr>
        <p:grpSpPr>
          <a:xfrm>
            <a:off x="4523334" y="2001124"/>
            <a:ext cx="1569244" cy="1338759"/>
            <a:chOff x="4590606" y="1416239"/>
            <a:chExt cx="1570500" cy="1806448"/>
          </a:xfrm>
        </p:grpSpPr>
        <p:sp>
          <p:nvSpPr>
            <p:cNvPr id="928" name="Google Shape;928;p37"/>
            <p:cNvSpPr txBox="1"/>
            <p:nvPr/>
          </p:nvSpPr>
          <p:spPr>
            <a:xfrm>
              <a:off x="4590606" y="1416239"/>
              <a:ext cx="1570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6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Estimate Q-values using MC</a:t>
              </a:r>
              <a:endParaRPr b="1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5001775" y="2831488"/>
              <a:ext cx="748200" cy="3912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30" name="Google Shape;930;p37"/>
          <p:cNvGrpSpPr/>
          <p:nvPr/>
        </p:nvGrpSpPr>
        <p:grpSpPr>
          <a:xfrm>
            <a:off x="6129855" y="2001124"/>
            <a:ext cx="1569244" cy="1338759"/>
            <a:chOff x="6198413" y="1416239"/>
            <a:chExt cx="1570500" cy="1806448"/>
          </a:xfrm>
        </p:grpSpPr>
        <p:sp>
          <p:nvSpPr>
            <p:cNvPr id="931" name="Google Shape;931;p37"/>
            <p:cNvSpPr txBox="1"/>
            <p:nvPr/>
          </p:nvSpPr>
          <p:spPr>
            <a:xfrm>
              <a:off x="6198413" y="1416239"/>
              <a:ext cx="1570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Optimal Policy</a:t>
              </a:r>
              <a:endParaRPr b="1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6609575" y="2831488"/>
              <a:ext cx="748200" cy="391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933" name="Google Shape;933;p37"/>
          <p:cNvCxnSpPr>
            <a:stCxn id="934" idx="2"/>
            <a:endCxn id="923" idx="0"/>
          </p:cNvCxnSpPr>
          <p:nvPr/>
        </p:nvCxnSpPr>
        <p:spPr>
          <a:xfrm>
            <a:off x="2094948" y="2623365"/>
            <a:ext cx="0" cy="42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37"/>
          <p:cNvCxnSpPr>
            <a:stCxn id="923" idx="2"/>
            <a:endCxn id="910" idx="0"/>
          </p:cNvCxnSpPr>
          <p:nvPr/>
        </p:nvCxnSpPr>
        <p:spPr>
          <a:xfrm>
            <a:off x="2094948" y="3339883"/>
            <a:ext cx="600" cy="402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37"/>
          <p:cNvCxnSpPr>
            <a:stCxn id="937" idx="2"/>
            <a:endCxn id="926" idx="0"/>
          </p:cNvCxnSpPr>
          <p:nvPr/>
        </p:nvCxnSpPr>
        <p:spPr>
          <a:xfrm>
            <a:off x="3701461" y="2623365"/>
            <a:ext cx="0" cy="42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37"/>
          <p:cNvCxnSpPr>
            <a:stCxn id="926" idx="2"/>
            <a:endCxn id="911" idx="0"/>
          </p:cNvCxnSpPr>
          <p:nvPr/>
        </p:nvCxnSpPr>
        <p:spPr>
          <a:xfrm>
            <a:off x="3701461" y="3339883"/>
            <a:ext cx="2100" cy="402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37"/>
          <p:cNvCxnSpPr>
            <a:stCxn id="940" idx="2"/>
            <a:endCxn id="929" idx="0"/>
          </p:cNvCxnSpPr>
          <p:nvPr/>
        </p:nvCxnSpPr>
        <p:spPr>
          <a:xfrm>
            <a:off x="5307975" y="2623365"/>
            <a:ext cx="0" cy="42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37"/>
          <p:cNvCxnSpPr>
            <a:stCxn id="929" idx="2"/>
            <a:endCxn id="912" idx="0"/>
          </p:cNvCxnSpPr>
          <p:nvPr/>
        </p:nvCxnSpPr>
        <p:spPr>
          <a:xfrm>
            <a:off x="5307975" y="3339883"/>
            <a:ext cx="3300" cy="402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37"/>
          <p:cNvCxnSpPr>
            <a:stCxn id="943" idx="2"/>
            <a:endCxn id="932" idx="0"/>
          </p:cNvCxnSpPr>
          <p:nvPr/>
        </p:nvCxnSpPr>
        <p:spPr>
          <a:xfrm>
            <a:off x="6914489" y="2623365"/>
            <a:ext cx="0" cy="42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37"/>
          <p:cNvCxnSpPr>
            <a:stCxn id="932" idx="2"/>
            <a:endCxn id="913" idx="0"/>
          </p:cNvCxnSpPr>
          <p:nvPr/>
        </p:nvCxnSpPr>
        <p:spPr>
          <a:xfrm>
            <a:off x="6914489" y="3339883"/>
            <a:ext cx="4500" cy="402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8"/>
          <p:cNvSpPr txBox="1"/>
          <p:nvPr>
            <p:ph type="title"/>
          </p:nvPr>
        </p:nvSpPr>
        <p:spPr>
          <a:xfrm>
            <a:off x="720000" y="3983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Monte Carlo Methods</a:t>
            </a:r>
            <a:endParaRPr/>
          </a:p>
        </p:txBody>
      </p:sp>
      <p:sp>
        <p:nvSpPr>
          <p:cNvPr id="950" name="Google Shape;950;p38"/>
          <p:cNvSpPr txBox="1"/>
          <p:nvPr>
            <p:ph idx="1" type="body"/>
          </p:nvPr>
        </p:nvSpPr>
        <p:spPr>
          <a:xfrm>
            <a:off x="720000" y="1152475"/>
            <a:ext cx="77040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each episode: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Generate an episode by choosing an initial action randomly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Store (state, action) pairs for first-visit check (impossible to have the same state appearing more than once in Blackjack episode)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While not done: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Step forward in the game to get new state, reward and game status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Select next action based on epsilon-greedy policy (With probability ε, select a random action (exploration); otherwise, select the action with the highest Q-value (exploitation).)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Store (state, action, reward) and update state to next state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Reverse the episode and calculate returns from last to first state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Accumulate G = discount_factor * G + reward at each step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Check if first visit to (state, action):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Update Q(action value) using incremental mean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Update V(state value) using incremental mean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Update Policy using the max-Q action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9"/>
          <p:cNvSpPr txBox="1"/>
          <p:nvPr>
            <p:ph type="title"/>
          </p:nvPr>
        </p:nvSpPr>
        <p:spPr>
          <a:xfrm>
            <a:off x="720000" y="3983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differences between Q-learning and Monte Carlo</a:t>
            </a:r>
            <a:endParaRPr/>
          </a:p>
        </p:txBody>
      </p:sp>
      <p:sp>
        <p:nvSpPr>
          <p:cNvPr id="956" name="Google Shape;956;p39"/>
          <p:cNvSpPr txBox="1"/>
          <p:nvPr>
            <p:ph idx="1" type="body"/>
          </p:nvPr>
        </p:nvSpPr>
        <p:spPr>
          <a:xfrm>
            <a:off x="720000" y="1152475"/>
            <a:ext cx="77040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57" name="Google Shape;957;p39"/>
          <p:cNvGraphicFramePr/>
          <p:nvPr/>
        </p:nvGraphicFramePr>
        <p:xfrm>
          <a:off x="791388" y="9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{93A43149-BF85-480B-8822-C73B2F92876A}</a:tableStyleId>
              </a:tblPr>
              <a:tblGrid>
                <a:gridCol w="2412375"/>
                <a:gridCol w="2592425"/>
                <a:gridCol w="2556425"/>
              </a:tblGrid>
              <a:tr h="403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B Garamond ExtraBold"/>
                          <a:ea typeface="EB Garamond ExtraBold"/>
                          <a:cs typeface="EB Garamond ExtraBold"/>
                          <a:sym typeface="EB Garamond ExtraBold"/>
                        </a:rPr>
                        <a:t>Feature</a:t>
                      </a:r>
                      <a:endParaRPr sz="1600">
                        <a:solidFill>
                          <a:srgbClr val="FFFFFF"/>
                        </a:solidFill>
                        <a:latin typeface="EB Garamond ExtraBold"/>
                        <a:ea typeface="EB Garamond ExtraBold"/>
                        <a:cs typeface="EB Garamond ExtraBold"/>
                        <a:sym typeface="EB Garamond Extra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B Garamond ExtraBold"/>
                          <a:ea typeface="EB Garamond ExtraBold"/>
                          <a:cs typeface="EB Garamond ExtraBold"/>
                          <a:sym typeface="EB Garamond ExtraBold"/>
                        </a:rPr>
                        <a:t>Q-Learning</a:t>
                      </a:r>
                      <a:endParaRPr sz="1600">
                        <a:solidFill>
                          <a:srgbClr val="FFFFFF"/>
                        </a:solidFill>
                        <a:latin typeface="EB Garamond ExtraBold"/>
                        <a:ea typeface="EB Garamond ExtraBold"/>
                        <a:cs typeface="EB Garamond ExtraBold"/>
                        <a:sym typeface="EB Garamond Extra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B Garamond ExtraBold"/>
                          <a:ea typeface="EB Garamond ExtraBold"/>
                          <a:cs typeface="EB Garamond ExtraBold"/>
                          <a:sym typeface="EB Garamond ExtraBold"/>
                        </a:rPr>
                        <a:t>Monte Carlo</a:t>
                      </a:r>
                      <a:endParaRPr sz="1600">
                        <a:solidFill>
                          <a:srgbClr val="FFFFFF"/>
                        </a:solidFill>
                        <a:latin typeface="EB Garamond ExtraBold"/>
                        <a:ea typeface="EB Garamond ExtraBold"/>
                        <a:cs typeface="EB Garamond ExtraBold"/>
                        <a:sym typeface="EB Garamond Extra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Update Style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Bootstrapping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Full Episode-Based Learning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When is Q updated?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After each step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At the end of an episode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How is Q updated?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Bellman Equation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Using actual full episode returns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Exploration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ε-greedy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Exploring Starts, ε-greedy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Works in Non-Episodic Tasks?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Yes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Convergence Speed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Faster (updates per step)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Slower (waits for full episode)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Stability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More prone to bias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Unbiased but slower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1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Best Used For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Continuous tasks (e.g., trading, robotics)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Episodic tasks (e.g., Blackjack, Chess)</a:t>
                      </a:r>
                      <a:endParaRPr sz="13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958" name="Google Shape;9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51" y="2398450"/>
            <a:ext cx="2545575" cy="2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822" y="2346100"/>
            <a:ext cx="2288600" cy="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0"/>
          <p:cNvSpPr txBox="1"/>
          <p:nvPr>
            <p:ph type="title"/>
          </p:nvPr>
        </p:nvSpPr>
        <p:spPr>
          <a:xfrm>
            <a:off x="-37775" y="3983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Comparison Between Q-learning and Monte Carlo</a:t>
            </a:r>
            <a:endParaRPr/>
          </a:p>
        </p:txBody>
      </p:sp>
      <p:pic>
        <p:nvPicPr>
          <p:cNvPr id="965" name="Google Shape;965;p40"/>
          <p:cNvPicPr preferRelativeResize="0"/>
          <p:nvPr/>
        </p:nvPicPr>
        <p:blipFill rotWithShape="1">
          <a:blip r:embed="rId3">
            <a:alphaModFix/>
          </a:blip>
          <a:srcRect b="0" l="0" r="0" t="8675"/>
          <a:stretch/>
        </p:blipFill>
        <p:spPr>
          <a:xfrm>
            <a:off x="4627061" y="1575332"/>
            <a:ext cx="3796579" cy="135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0"/>
          <p:cNvPicPr preferRelativeResize="0"/>
          <p:nvPr/>
        </p:nvPicPr>
        <p:blipFill rotWithShape="1">
          <a:blip r:embed="rId4">
            <a:alphaModFix/>
          </a:blip>
          <a:srcRect b="0" l="0" r="0" t="7002"/>
          <a:stretch/>
        </p:blipFill>
        <p:spPr>
          <a:xfrm>
            <a:off x="4790180" y="3056212"/>
            <a:ext cx="3201626" cy="131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575332"/>
            <a:ext cx="1646176" cy="131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6176" y="1575332"/>
            <a:ext cx="2029617" cy="135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5041" y="3056212"/>
            <a:ext cx="1570477" cy="135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598" y="3056202"/>
            <a:ext cx="1612054" cy="1385903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40"/>
          <p:cNvSpPr/>
          <p:nvPr/>
        </p:nvSpPr>
        <p:spPr>
          <a:xfrm>
            <a:off x="5486925" y="1019625"/>
            <a:ext cx="1773000" cy="425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Monte Carlo</a:t>
            </a:r>
            <a:endParaRPr b="1" sz="2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972" name="Google Shape;972;p40"/>
          <p:cNvCxnSpPr/>
          <p:nvPr/>
        </p:nvCxnSpPr>
        <p:spPr>
          <a:xfrm>
            <a:off x="4407912" y="1444390"/>
            <a:ext cx="0" cy="3092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40"/>
          <p:cNvSpPr/>
          <p:nvPr/>
        </p:nvSpPr>
        <p:spPr>
          <a:xfrm>
            <a:off x="1622500" y="1019625"/>
            <a:ext cx="1612200" cy="425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Q-learning</a:t>
            </a:r>
            <a:endParaRPr b="1" sz="2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1"/>
          <p:cNvSpPr txBox="1"/>
          <p:nvPr>
            <p:ph type="title"/>
          </p:nvPr>
        </p:nvSpPr>
        <p:spPr>
          <a:xfrm>
            <a:off x="1688550" y="1719750"/>
            <a:ext cx="5766900" cy="17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"/>
          <p:cNvSpPr txBox="1"/>
          <p:nvPr>
            <p:ph type="ctrTitle"/>
          </p:nvPr>
        </p:nvSpPr>
        <p:spPr>
          <a:xfrm>
            <a:off x="930325" y="757762"/>
            <a:ext cx="7493100" cy="32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Case</a:t>
            </a:r>
            <a:endParaRPr/>
          </a:p>
        </p:txBody>
      </p:sp>
      <p:sp>
        <p:nvSpPr>
          <p:cNvPr id="336" name="Google Shape;336;p16"/>
          <p:cNvSpPr txBox="1"/>
          <p:nvPr>
            <p:ph idx="1" type="subTitle"/>
          </p:nvPr>
        </p:nvSpPr>
        <p:spPr>
          <a:xfrm>
            <a:off x="930325" y="3138813"/>
            <a:ext cx="55017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 Liu</a:t>
            </a:r>
            <a:endParaRPr/>
          </a:p>
        </p:txBody>
      </p:sp>
      <p:grpSp>
        <p:nvGrpSpPr>
          <p:cNvPr id="337" name="Google Shape;337;p16"/>
          <p:cNvGrpSpPr/>
          <p:nvPr/>
        </p:nvGrpSpPr>
        <p:grpSpPr>
          <a:xfrm>
            <a:off x="6910031" y="3030799"/>
            <a:ext cx="1512529" cy="1512478"/>
            <a:chOff x="3701450" y="-79350"/>
            <a:chExt cx="921375" cy="921400"/>
          </a:xfrm>
        </p:grpSpPr>
        <p:sp>
          <p:nvSpPr>
            <p:cNvPr id="338" name="Google Shape;338;p16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4161775" y="381700"/>
              <a:ext cx="461050" cy="230175"/>
            </a:xfrm>
            <a:custGeom>
              <a:rect b="b" l="l" r="r" t="t"/>
              <a:pathLst>
                <a:path extrusionOk="0" h="9207" w="18442">
                  <a:moveTo>
                    <a:pt x="0" y="0"/>
                  </a:moveTo>
                  <a:lnTo>
                    <a:pt x="15959" y="9207"/>
                  </a:lnTo>
                  <a:cubicBezTo>
                    <a:pt x="17521" y="6473"/>
                    <a:pt x="18442" y="3348"/>
                    <a:pt x="18442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4161775" y="381700"/>
              <a:ext cx="398975" cy="398275"/>
            </a:xfrm>
            <a:custGeom>
              <a:rect b="b" l="l" r="r" t="t"/>
              <a:pathLst>
                <a:path extrusionOk="0" h="15931" w="15959">
                  <a:moveTo>
                    <a:pt x="0" y="0"/>
                  </a:moveTo>
                  <a:lnTo>
                    <a:pt x="9235" y="15930"/>
                  </a:lnTo>
                  <a:cubicBezTo>
                    <a:pt x="12025" y="14312"/>
                    <a:pt x="14341" y="11997"/>
                    <a:pt x="15959" y="92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763525" y="381700"/>
              <a:ext cx="398275" cy="398275"/>
            </a:xfrm>
            <a:custGeom>
              <a:rect b="b" l="l" r="r" t="t"/>
              <a:pathLst>
                <a:path extrusionOk="0" h="15931" w="15931">
                  <a:moveTo>
                    <a:pt x="15930" y="0"/>
                  </a:moveTo>
                  <a:lnTo>
                    <a:pt x="0" y="9207"/>
                  </a:lnTo>
                  <a:cubicBezTo>
                    <a:pt x="1618" y="11997"/>
                    <a:pt x="3934" y="14312"/>
                    <a:pt x="6724" y="15930"/>
                  </a:cubicBezTo>
                  <a:lnTo>
                    <a:pt x="15930" y="0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701450" y="381700"/>
              <a:ext cx="460350" cy="230175"/>
            </a:xfrm>
            <a:custGeom>
              <a:rect b="b" l="l" r="r" t="t"/>
              <a:pathLst>
                <a:path extrusionOk="0" h="9207" w="18414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18413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701450" y="150825"/>
              <a:ext cx="460350" cy="230900"/>
            </a:xfrm>
            <a:custGeom>
              <a:rect b="b" l="l" r="r" t="t"/>
              <a:pathLst>
                <a:path extrusionOk="0" h="9236" w="18414">
                  <a:moveTo>
                    <a:pt x="2483" y="1"/>
                  </a:moveTo>
                  <a:cubicBezTo>
                    <a:pt x="921" y="2735"/>
                    <a:pt x="0" y="5859"/>
                    <a:pt x="0" y="9235"/>
                  </a:cubicBezTo>
                  <a:lnTo>
                    <a:pt x="18413" y="923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161775" y="381700"/>
              <a:ext cx="230900" cy="460350"/>
            </a:xfrm>
            <a:custGeom>
              <a:rect b="b" l="l" r="r" t="t"/>
              <a:pathLst>
                <a:path extrusionOk="0" h="18414" w="9236">
                  <a:moveTo>
                    <a:pt x="0" y="0"/>
                  </a:moveTo>
                  <a:lnTo>
                    <a:pt x="0" y="18414"/>
                  </a:lnTo>
                  <a:cubicBezTo>
                    <a:pt x="3376" y="18414"/>
                    <a:pt x="6501" y="17493"/>
                    <a:pt x="9235" y="159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931600" y="381700"/>
              <a:ext cx="230200" cy="460350"/>
            </a:xfrm>
            <a:custGeom>
              <a:rect b="b" l="l" r="r" t="t"/>
              <a:pathLst>
                <a:path extrusionOk="0" h="18414" w="9208">
                  <a:moveTo>
                    <a:pt x="9207" y="0"/>
                  </a:moveTo>
                  <a:lnTo>
                    <a:pt x="1" y="15930"/>
                  </a:lnTo>
                  <a:cubicBezTo>
                    <a:pt x="2735" y="17493"/>
                    <a:pt x="5860" y="18414"/>
                    <a:pt x="9207" y="1841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931600" y="-79350"/>
              <a:ext cx="230200" cy="461075"/>
            </a:xfrm>
            <a:custGeom>
              <a:rect b="b" l="l" r="r" t="t"/>
              <a:pathLst>
                <a:path extrusionOk="0" h="18443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9207" y="18442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4161775" y="-79350"/>
              <a:ext cx="230900" cy="461075"/>
            </a:xfrm>
            <a:custGeom>
              <a:rect b="b" l="l" r="r" t="t"/>
              <a:pathLst>
                <a:path extrusionOk="0" h="18443" w="9236">
                  <a:moveTo>
                    <a:pt x="0" y="1"/>
                  </a:moveTo>
                  <a:lnTo>
                    <a:pt x="0" y="18442"/>
                  </a:lnTo>
                  <a:lnTo>
                    <a:pt x="9235" y="2484"/>
                  </a:lnTo>
                  <a:cubicBezTo>
                    <a:pt x="6501" y="921"/>
                    <a:pt x="337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763525" y="-17275"/>
              <a:ext cx="398275" cy="399000"/>
            </a:xfrm>
            <a:custGeom>
              <a:rect b="b" l="l" r="r" t="t"/>
              <a:pathLst>
                <a:path extrusionOk="0" h="15960" w="15931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15930" y="15959"/>
                  </a:lnTo>
                  <a:lnTo>
                    <a:pt x="15930" y="15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161775" y="-17275"/>
              <a:ext cx="398975" cy="399000"/>
            </a:xfrm>
            <a:custGeom>
              <a:rect b="b" l="l" r="r" t="t"/>
              <a:pathLst>
                <a:path extrusionOk="0" h="15960" w="15959">
                  <a:moveTo>
                    <a:pt x="9235" y="1"/>
                  </a:moveTo>
                  <a:lnTo>
                    <a:pt x="0" y="15959"/>
                  </a:lnTo>
                  <a:lnTo>
                    <a:pt x="0" y="15959"/>
                  </a:lnTo>
                  <a:lnTo>
                    <a:pt x="15959" y="6725"/>
                  </a:lnTo>
                  <a:cubicBezTo>
                    <a:pt x="14341" y="3935"/>
                    <a:pt x="12025" y="1619"/>
                    <a:pt x="9235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4161775" y="150825"/>
              <a:ext cx="461050" cy="230900"/>
            </a:xfrm>
            <a:custGeom>
              <a:rect b="b" l="l" r="r" t="t"/>
              <a:pathLst>
                <a:path extrusionOk="0" h="9236" w="18442">
                  <a:moveTo>
                    <a:pt x="15959" y="1"/>
                  </a:moveTo>
                  <a:lnTo>
                    <a:pt x="0" y="9235"/>
                  </a:lnTo>
                  <a:lnTo>
                    <a:pt x="18442" y="9235"/>
                  </a:lnTo>
                  <a:cubicBezTo>
                    <a:pt x="18442" y="5859"/>
                    <a:pt x="17521" y="2735"/>
                    <a:pt x="1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820700" y="39925"/>
              <a:ext cx="682850" cy="682850"/>
            </a:xfrm>
            <a:custGeom>
              <a:rect b="b" l="l" r="r" t="t"/>
              <a:pathLst>
                <a:path extrusionOk="0" h="27314" w="27314">
                  <a:moveTo>
                    <a:pt x="13643" y="1"/>
                  </a:moveTo>
                  <a:cubicBezTo>
                    <a:pt x="6111" y="1"/>
                    <a:pt x="1" y="6110"/>
                    <a:pt x="1" y="13671"/>
                  </a:cubicBezTo>
                  <a:cubicBezTo>
                    <a:pt x="1" y="21204"/>
                    <a:pt x="6111" y="27314"/>
                    <a:pt x="13643" y="27314"/>
                  </a:cubicBezTo>
                  <a:cubicBezTo>
                    <a:pt x="21204" y="27314"/>
                    <a:pt x="27314" y="21204"/>
                    <a:pt x="27314" y="13671"/>
                  </a:cubicBezTo>
                  <a:cubicBezTo>
                    <a:pt x="27314" y="6110"/>
                    <a:pt x="21204" y="1"/>
                    <a:pt x="13643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4108075" y="511325"/>
              <a:ext cx="108125" cy="84525"/>
            </a:xfrm>
            <a:custGeom>
              <a:rect b="b" l="l" r="r" t="t"/>
              <a:pathLst>
                <a:path extrusionOk="0" h="3381" w="4325">
                  <a:moveTo>
                    <a:pt x="3075" y="0"/>
                  </a:moveTo>
                  <a:cubicBezTo>
                    <a:pt x="2457" y="0"/>
                    <a:pt x="2228" y="455"/>
                    <a:pt x="2148" y="534"/>
                  </a:cubicBezTo>
                  <a:cubicBezTo>
                    <a:pt x="2099" y="460"/>
                    <a:pt x="1762" y="10"/>
                    <a:pt x="1177" y="10"/>
                  </a:cubicBezTo>
                  <a:cubicBezTo>
                    <a:pt x="1105" y="10"/>
                    <a:pt x="1029" y="17"/>
                    <a:pt x="949" y="32"/>
                  </a:cubicBezTo>
                  <a:cubicBezTo>
                    <a:pt x="586" y="116"/>
                    <a:pt x="279" y="451"/>
                    <a:pt x="196" y="1009"/>
                  </a:cubicBezTo>
                  <a:cubicBezTo>
                    <a:pt x="0" y="2153"/>
                    <a:pt x="1563" y="2906"/>
                    <a:pt x="2148" y="3380"/>
                  </a:cubicBezTo>
                  <a:cubicBezTo>
                    <a:pt x="2762" y="2906"/>
                    <a:pt x="4325" y="2153"/>
                    <a:pt x="4129" y="1009"/>
                  </a:cubicBezTo>
                  <a:cubicBezTo>
                    <a:pt x="4046" y="339"/>
                    <a:pt x="3627" y="60"/>
                    <a:pt x="3181" y="4"/>
                  </a:cubicBezTo>
                  <a:cubicBezTo>
                    <a:pt x="3144" y="1"/>
                    <a:pt x="3109" y="0"/>
                    <a:pt x="3075" y="0"/>
                  </a:cubicBez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954625" y="293100"/>
              <a:ext cx="117900" cy="175100"/>
            </a:xfrm>
            <a:custGeom>
              <a:rect b="b" l="l" r="r" t="t"/>
              <a:pathLst>
                <a:path extrusionOk="0" h="7004" w="4716">
                  <a:moveTo>
                    <a:pt x="224" y="1"/>
                  </a:moveTo>
                  <a:lnTo>
                    <a:pt x="28" y="4297"/>
                  </a:lnTo>
                  <a:lnTo>
                    <a:pt x="1284" y="4297"/>
                  </a:lnTo>
                  <a:cubicBezTo>
                    <a:pt x="1284" y="3907"/>
                    <a:pt x="1507" y="3739"/>
                    <a:pt x="1842" y="3739"/>
                  </a:cubicBezTo>
                  <a:lnTo>
                    <a:pt x="2735" y="3739"/>
                  </a:lnTo>
                  <a:cubicBezTo>
                    <a:pt x="3320" y="3739"/>
                    <a:pt x="3376" y="4102"/>
                    <a:pt x="3376" y="4409"/>
                  </a:cubicBezTo>
                  <a:lnTo>
                    <a:pt x="3376" y="5051"/>
                  </a:lnTo>
                  <a:cubicBezTo>
                    <a:pt x="3376" y="5358"/>
                    <a:pt x="3293" y="5720"/>
                    <a:pt x="2679" y="5720"/>
                  </a:cubicBezTo>
                  <a:lnTo>
                    <a:pt x="0" y="5720"/>
                  </a:lnTo>
                  <a:lnTo>
                    <a:pt x="0" y="6780"/>
                  </a:lnTo>
                  <a:cubicBezTo>
                    <a:pt x="1284" y="7004"/>
                    <a:pt x="1758" y="7004"/>
                    <a:pt x="2958" y="7004"/>
                  </a:cubicBezTo>
                  <a:cubicBezTo>
                    <a:pt x="3711" y="7004"/>
                    <a:pt x="4715" y="6585"/>
                    <a:pt x="4715" y="5274"/>
                  </a:cubicBezTo>
                  <a:lnTo>
                    <a:pt x="4715" y="4297"/>
                  </a:lnTo>
                  <a:cubicBezTo>
                    <a:pt x="4715" y="3349"/>
                    <a:pt x="4241" y="2623"/>
                    <a:pt x="3125" y="2568"/>
                  </a:cubicBezTo>
                  <a:cubicBezTo>
                    <a:pt x="2995" y="2568"/>
                    <a:pt x="2741" y="2555"/>
                    <a:pt x="2478" y="2555"/>
                  </a:cubicBezTo>
                  <a:cubicBezTo>
                    <a:pt x="2347" y="2555"/>
                    <a:pt x="2214" y="2558"/>
                    <a:pt x="2093" y="2568"/>
                  </a:cubicBezTo>
                  <a:cubicBezTo>
                    <a:pt x="1898" y="2596"/>
                    <a:pt x="1619" y="2651"/>
                    <a:pt x="1423" y="2791"/>
                  </a:cubicBezTo>
                  <a:lnTo>
                    <a:pt x="1507" y="1228"/>
                  </a:lnTo>
                  <a:lnTo>
                    <a:pt x="4464" y="1228"/>
                  </a:lnTo>
                  <a:lnTo>
                    <a:pt x="4464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701450" y="150825"/>
              <a:ext cx="170200" cy="587300"/>
            </a:xfrm>
            <a:custGeom>
              <a:rect b="b" l="l" r="r" t="t"/>
              <a:pathLst>
                <a:path extrusionOk="0" h="23492" w="6808">
                  <a:moveTo>
                    <a:pt x="6807" y="23492"/>
                  </a:moveTo>
                  <a:cubicBezTo>
                    <a:pt x="5078" y="22097"/>
                    <a:pt x="3599" y="20367"/>
                    <a:pt x="2483" y="18442"/>
                  </a:cubicBezTo>
                  <a:cubicBezTo>
                    <a:pt x="921" y="15708"/>
                    <a:pt x="0" y="12583"/>
                    <a:pt x="0" y="9235"/>
                  </a:cubicBezTo>
                  <a:lnTo>
                    <a:pt x="0" y="9235"/>
                  </a:lnTo>
                  <a:cubicBezTo>
                    <a:pt x="0" y="12583"/>
                    <a:pt x="921" y="15708"/>
                    <a:pt x="2483" y="18442"/>
                  </a:cubicBezTo>
                  <a:lnTo>
                    <a:pt x="2483" y="18442"/>
                  </a:lnTo>
                  <a:cubicBezTo>
                    <a:pt x="3599" y="20367"/>
                    <a:pt x="5078" y="22097"/>
                    <a:pt x="6807" y="23492"/>
                  </a:cubicBezTo>
                  <a:lnTo>
                    <a:pt x="6807" y="23492"/>
                  </a:lnTo>
                  <a:close/>
                  <a:moveTo>
                    <a:pt x="0" y="9151"/>
                  </a:moveTo>
                  <a:cubicBezTo>
                    <a:pt x="28" y="5804"/>
                    <a:pt x="921" y="2707"/>
                    <a:pt x="2483" y="1"/>
                  </a:cubicBezTo>
                  <a:cubicBezTo>
                    <a:pt x="921" y="2707"/>
                    <a:pt x="28" y="5804"/>
                    <a:pt x="0" y="9151"/>
                  </a:cubicBezTo>
                  <a:close/>
                </a:path>
              </a:pathLst>
            </a:custGeom>
            <a:solidFill>
              <a:srgbClr val="69C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763525" y="5518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4101" y="0"/>
                  </a:moveTo>
                  <a:lnTo>
                    <a:pt x="0" y="2400"/>
                  </a:lnTo>
                  <a:cubicBezTo>
                    <a:pt x="1116" y="4325"/>
                    <a:pt x="2595" y="6055"/>
                    <a:pt x="4324" y="7450"/>
                  </a:cubicBezTo>
                  <a:cubicBezTo>
                    <a:pt x="5078" y="8091"/>
                    <a:pt x="5887" y="8649"/>
                    <a:pt x="6724" y="9123"/>
                  </a:cubicBezTo>
                  <a:lnTo>
                    <a:pt x="9123" y="5022"/>
                  </a:lnTo>
                  <a:cubicBezTo>
                    <a:pt x="7031" y="3823"/>
                    <a:pt x="5301" y="2093"/>
                    <a:pt x="4101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3701450" y="381700"/>
              <a:ext cx="164625" cy="230175"/>
            </a:xfrm>
            <a:custGeom>
              <a:rect b="b" l="l" r="r" t="t"/>
              <a:pathLst>
                <a:path extrusionOk="0" h="9207" w="6585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6584" y="6807"/>
                  </a:lnTo>
                  <a:cubicBezTo>
                    <a:pt x="5412" y="4799"/>
                    <a:pt x="4771" y="2483"/>
                    <a:pt x="4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701450" y="150825"/>
              <a:ext cx="164625" cy="230900"/>
            </a:xfrm>
            <a:custGeom>
              <a:rect b="b" l="l" r="r" t="t"/>
              <a:pathLst>
                <a:path extrusionOk="0" h="9236" w="6585">
                  <a:moveTo>
                    <a:pt x="2483" y="1"/>
                  </a:moveTo>
                  <a:cubicBezTo>
                    <a:pt x="921" y="2707"/>
                    <a:pt x="28" y="5804"/>
                    <a:pt x="0" y="9151"/>
                  </a:cubicBezTo>
                  <a:cubicBezTo>
                    <a:pt x="0" y="9179"/>
                    <a:pt x="0" y="9207"/>
                    <a:pt x="0" y="9235"/>
                  </a:cubicBezTo>
                  <a:lnTo>
                    <a:pt x="4771" y="9235"/>
                  </a:lnTo>
                  <a:cubicBezTo>
                    <a:pt x="4771" y="6724"/>
                    <a:pt x="5412" y="4409"/>
                    <a:pt x="6584" y="2400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931600" y="677425"/>
              <a:ext cx="230200" cy="164625"/>
            </a:xfrm>
            <a:custGeom>
              <a:rect b="b" l="l" r="r" t="t"/>
              <a:pathLst>
                <a:path extrusionOk="0" h="6585" w="9208">
                  <a:moveTo>
                    <a:pt x="2400" y="0"/>
                  </a:moveTo>
                  <a:lnTo>
                    <a:pt x="1" y="4101"/>
                  </a:lnTo>
                  <a:cubicBezTo>
                    <a:pt x="2651" y="5636"/>
                    <a:pt x="5664" y="6529"/>
                    <a:pt x="8901" y="6585"/>
                  </a:cubicBezTo>
                  <a:lnTo>
                    <a:pt x="9207" y="6585"/>
                  </a:lnTo>
                  <a:lnTo>
                    <a:pt x="9207" y="1814"/>
                  </a:lnTo>
                  <a:cubicBezTo>
                    <a:pt x="6724" y="1814"/>
                    <a:pt x="4409" y="1172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931600" y="-79350"/>
              <a:ext cx="230200" cy="164650"/>
            </a:xfrm>
            <a:custGeom>
              <a:rect b="b" l="l" r="r" t="t"/>
              <a:pathLst>
                <a:path extrusionOk="0" h="6586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2400" y="6585"/>
                  </a:lnTo>
                  <a:cubicBezTo>
                    <a:pt x="4409" y="5413"/>
                    <a:pt x="6724" y="4772"/>
                    <a:pt x="9207" y="4772"/>
                  </a:cubicBezTo>
                  <a:lnTo>
                    <a:pt x="9207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763525" y="-172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4101" y="9124"/>
                  </a:lnTo>
                  <a:cubicBezTo>
                    <a:pt x="5301" y="7031"/>
                    <a:pt x="7031" y="5302"/>
                    <a:pt x="9123" y="4102"/>
                  </a:cubicBezTo>
                  <a:lnTo>
                    <a:pt x="67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820700" y="39925"/>
              <a:ext cx="341100" cy="682850"/>
            </a:xfrm>
            <a:custGeom>
              <a:rect b="b" l="l" r="r" t="t"/>
              <a:pathLst>
                <a:path extrusionOk="0" h="27314" w="13644">
                  <a:moveTo>
                    <a:pt x="13643" y="1"/>
                  </a:moveTo>
                  <a:cubicBezTo>
                    <a:pt x="11160" y="1"/>
                    <a:pt x="8845" y="642"/>
                    <a:pt x="6836" y="1814"/>
                  </a:cubicBezTo>
                  <a:cubicBezTo>
                    <a:pt x="4744" y="3014"/>
                    <a:pt x="3014" y="4743"/>
                    <a:pt x="1814" y="6836"/>
                  </a:cubicBezTo>
                  <a:cubicBezTo>
                    <a:pt x="642" y="8845"/>
                    <a:pt x="1" y="11160"/>
                    <a:pt x="1" y="13671"/>
                  </a:cubicBezTo>
                  <a:cubicBezTo>
                    <a:pt x="1" y="16154"/>
                    <a:pt x="642" y="18470"/>
                    <a:pt x="1814" y="20478"/>
                  </a:cubicBezTo>
                  <a:cubicBezTo>
                    <a:pt x="3014" y="22571"/>
                    <a:pt x="4744" y="24301"/>
                    <a:pt x="6836" y="25500"/>
                  </a:cubicBezTo>
                  <a:cubicBezTo>
                    <a:pt x="8845" y="26672"/>
                    <a:pt x="11160" y="27314"/>
                    <a:pt x="13643" y="27314"/>
                  </a:cubicBezTo>
                  <a:lnTo>
                    <a:pt x="13643" y="25528"/>
                  </a:lnTo>
                  <a:cubicBezTo>
                    <a:pt x="7087" y="25528"/>
                    <a:pt x="1786" y="20227"/>
                    <a:pt x="1786" y="13671"/>
                  </a:cubicBezTo>
                  <a:cubicBezTo>
                    <a:pt x="1786" y="7087"/>
                    <a:pt x="7087" y="1786"/>
                    <a:pt x="13643" y="1786"/>
                  </a:cubicBezTo>
                  <a:lnTo>
                    <a:pt x="1364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865350" y="84575"/>
              <a:ext cx="593575" cy="593575"/>
            </a:xfrm>
            <a:custGeom>
              <a:rect b="b" l="l" r="r" t="t"/>
              <a:pathLst>
                <a:path extrusionOk="0" h="23743" w="23743">
                  <a:moveTo>
                    <a:pt x="11857" y="0"/>
                  </a:moveTo>
                  <a:cubicBezTo>
                    <a:pt x="5301" y="0"/>
                    <a:pt x="0" y="5301"/>
                    <a:pt x="0" y="11885"/>
                  </a:cubicBezTo>
                  <a:cubicBezTo>
                    <a:pt x="0" y="18441"/>
                    <a:pt x="5301" y="23742"/>
                    <a:pt x="11857" y="23742"/>
                  </a:cubicBezTo>
                  <a:cubicBezTo>
                    <a:pt x="18442" y="23742"/>
                    <a:pt x="23742" y="18441"/>
                    <a:pt x="23742" y="11885"/>
                  </a:cubicBezTo>
                  <a:cubicBezTo>
                    <a:pt x="23742" y="5301"/>
                    <a:pt x="18442" y="0"/>
                    <a:pt x="1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16"/>
          <p:cNvGrpSpPr/>
          <p:nvPr/>
        </p:nvGrpSpPr>
        <p:grpSpPr>
          <a:xfrm>
            <a:off x="7329890" y="3451075"/>
            <a:ext cx="672071" cy="672034"/>
            <a:chOff x="7151422" y="1328493"/>
            <a:chExt cx="484795" cy="484768"/>
          </a:xfrm>
        </p:grpSpPr>
        <p:sp>
          <p:nvSpPr>
            <p:cNvPr id="366" name="Google Shape;366;p16"/>
            <p:cNvSpPr/>
            <p:nvPr/>
          </p:nvSpPr>
          <p:spPr>
            <a:xfrm>
              <a:off x="7306135" y="1417890"/>
              <a:ext cx="175370" cy="112374"/>
            </a:xfrm>
            <a:custGeom>
              <a:rect b="b" l="l" r="r" t="t"/>
              <a:pathLst>
                <a:path extrusionOk="0" h="4167" w="6503">
                  <a:moveTo>
                    <a:pt x="1806" y="0"/>
                  </a:moveTo>
                  <a:lnTo>
                    <a:pt x="1" y="4167"/>
                  </a:lnTo>
                  <a:lnTo>
                    <a:pt x="6502" y="4167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7161967" y="1558633"/>
              <a:ext cx="188260" cy="164906"/>
            </a:xfrm>
            <a:custGeom>
              <a:rect b="b" l="l" r="r" t="t"/>
              <a:pathLst>
                <a:path extrusionOk="0" h="6115" w="6981">
                  <a:moveTo>
                    <a:pt x="0" y="1"/>
                  </a:moveTo>
                  <a:lnTo>
                    <a:pt x="6980" y="6114"/>
                  </a:lnTo>
                  <a:lnTo>
                    <a:pt x="6980" y="611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7306647" y="1558633"/>
              <a:ext cx="174372" cy="192116"/>
            </a:xfrm>
            <a:custGeom>
              <a:rect b="b" l="l" r="r" t="t"/>
              <a:pathLst>
                <a:path extrusionOk="0" h="7124" w="6466">
                  <a:moveTo>
                    <a:pt x="1" y="1"/>
                  </a:moveTo>
                  <a:lnTo>
                    <a:pt x="3232" y="7124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7437413" y="1558633"/>
              <a:ext cx="188287" cy="164906"/>
            </a:xfrm>
            <a:custGeom>
              <a:rect b="b" l="l" r="r" t="t"/>
              <a:pathLst>
                <a:path extrusionOk="0" h="6115" w="6982">
                  <a:moveTo>
                    <a:pt x="2780" y="1"/>
                  </a:moveTo>
                  <a:lnTo>
                    <a:pt x="1" y="6114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463760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0" y="0"/>
                  </a:moveTo>
                  <a:lnTo>
                    <a:pt x="1805" y="4167"/>
                  </a:lnTo>
                  <a:lnTo>
                    <a:pt x="6376" y="4167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7151908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2507" y="0"/>
                  </a:moveTo>
                  <a:lnTo>
                    <a:pt x="1" y="4167"/>
                  </a:lnTo>
                  <a:lnTo>
                    <a:pt x="4572" y="416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7379594" y="1328493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7431102" y="1335100"/>
              <a:ext cx="60138" cy="60138"/>
            </a:xfrm>
            <a:custGeom>
              <a:rect b="b" l="l" r="r" t="t"/>
              <a:pathLst>
                <a:path extrusionOk="0" h="2230" w="2230">
                  <a:moveTo>
                    <a:pt x="1486" y="0"/>
                  </a:moveTo>
                  <a:lnTo>
                    <a:pt x="1" y="1485"/>
                  </a:lnTo>
                  <a:lnTo>
                    <a:pt x="744" y="2230"/>
                  </a:lnTo>
                  <a:lnTo>
                    <a:pt x="2229" y="744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7296346" y="1335046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4" y="1"/>
                  </a:moveTo>
                  <a:lnTo>
                    <a:pt x="0" y="745"/>
                  </a:lnTo>
                  <a:lnTo>
                    <a:pt x="1486" y="2232"/>
                  </a:lnTo>
                  <a:lnTo>
                    <a:pt x="2231" y="1487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7535898" y="1713049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6" y="0"/>
                  </a:moveTo>
                  <a:lnTo>
                    <a:pt x="0" y="746"/>
                  </a:lnTo>
                  <a:lnTo>
                    <a:pt x="1488" y="2231"/>
                  </a:lnTo>
                  <a:lnTo>
                    <a:pt x="2231" y="1487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7498332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7579531" y="1675403"/>
              <a:ext cx="56686" cy="28424"/>
            </a:xfrm>
            <a:custGeom>
              <a:rect b="b" l="l" r="r" t="t"/>
              <a:pathLst>
                <a:path extrusionOk="0" h="1054" w="2102">
                  <a:moveTo>
                    <a:pt x="0" y="1"/>
                  </a:moveTo>
                  <a:lnTo>
                    <a:pt x="0" y="1054"/>
                  </a:lnTo>
                  <a:lnTo>
                    <a:pt x="2101" y="1054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7191415" y="1712995"/>
              <a:ext cx="60164" cy="60191"/>
            </a:xfrm>
            <a:custGeom>
              <a:rect b="b" l="l" r="r" t="t"/>
              <a:pathLst>
                <a:path extrusionOk="0" h="2232" w="2231">
                  <a:moveTo>
                    <a:pt x="1486" y="1"/>
                  </a:moveTo>
                  <a:lnTo>
                    <a:pt x="1" y="1487"/>
                  </a:lnTo>
                  <a:lnTo>
                    <a:pt x="745" y="2232"/>
                  </a:lnTo>
                  <a:lnTo>
                    <a:pt x="2231" y="745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7260856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7151422" y="1675403"/>
              <a:ext cx="56713" cy="28424"/>
            </a:xfrm>
            <a:custGeom>
              <a:rect b="b" l="l" r="r" t="t"/>
              <a:pathLst>
                <a:path extrusionOk="0" h="1054" w="2103">
                  <a:moveTo>
                    <a:pt x="1" y="1"/>
                  </a:moveTo>
                  <a:lnTo>
                    <a:pt x="1" y="1054"/>
                  </a:lnTo>
                  <a:lnTo>
                    <a:pt x="2103" y="1054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538551" y="757754"/>
            <a:ext cx="1150058" cy="1092200"/>
            <a:chOff x="1451475" y="3060950"/>
            <a:chExt cx="890000" cy="845225"/>
          </a:xfrm>
        </p:grpSpPr>
        <p:sp>
          <p:nvSpPr>
            <p:cNvPr id="382" name="Google Shape;382;p16"/>
            <p:cNvSpPr/>
            <p:nvPr/>
          </p:nvSpPr>
          <p:spPr>
            <a:xfrm>
              <a:off x="1451475" y="3443175"/>
              <a:ext cx="470825" cy="463000"/>
            </a:xfrm>
            <a:custGeom>
              <a:rect b="b" l="l" r="r" t="t"/>
              <a:pathLst>
                <a:path extrusionOk="0" h="18520" w="18833">
                  <a:moveTo>
                    <a:pt x="18184" y="1"/>
                  </a:moveTo>
                  <a:cubicBezTo>
                    <a:pt x="18051" y="1"/>
                    <a:pt x="17916" y="43"/>
                    <a:pt x="17800" y="134"/>
                  </a:cubicBezTo>
                  <a:cubicBezTo>
                    <a:pt x="17158" y="692"/>
                    <a:pt x="1618" y="13860"/>
                    <a:pt x="921" y="14558"/>
                  </a:cubicBezTo>
                  <a:cubicBezTo>
                    <a:pt x="0" y="15450"/>
                    <a:pt x="0" y="16929"/>
                    <a:pt x="921" y="17850"/>
                  </a:cubicBezTo>
                  <a:cubicBezTo>
                    <a:pt x="1367" y="18296"/>
                    <a:pt x="1953" y="18519"/>
                    <a:pt x="2567" y="18519"/>
                  </a:cubicBezTo>
                  <a:cubicBezTo>
                    <a:pt x="3181" y="18519"/>
                    <a:pt x="3767" y="18296"/>
                    <a:pt x="4213" y="17850"/>
                  </a:cubicBezTo>
                  <a:cubicBezTo>
                    <a:pt x="4910" y="17152"/>
                    <a:pt x="18079" y="1612"/>
                    <a:pt x="18637" y="971"/>
                  </a:cubicBezTo>
                  <a:cubicBezTo>
                    <a:pt x="18832" y="720"/>
                    <a:pt x="18804" y="385"/>
                    <a:pt x="18609" y="162"/>
                  </a:cubicBezTo>
                  <a:cubicBezTo>
                    <a:pt x="18489" y="57"/>
                    <a:pt x="18338" y="1"/>
                    <a:pt x="18184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906225" y="3061275"/>
              <a:ext cx="196700" cy="359450"/>
            </a:xfrm>
            <a:custGeom>
              <a:rect b="b" l="l" r="r" t="t"/>
              <a:pathLst>
                <a:path extrusionOk="0" h="14378" w="7868">
                  <a:moveTo>
                    <a:pt x="3812" y="1"/>
                  </a:moveTo>
                  <a:cubicBezTo>
                    <a:pt x="1887" y="1"/>
                    <a:pt x="0" y="1295"/>
                    <a:pt x="0" y="4027"/>
                  </a:cubicBezTo>
                  <a:lnTo>
                    <a:pt x="0" y="14378"/>
                  </a:lnTo>
                  <a:cubicBezTo>
                    <a:pt x="1395" y="14350"/>
                    <a:pt x="7868" y="9216"/>
                    <a:pt x="7868" y="4055"/>
                  </a:cubicBezTo>
                  <a:cubicBezTo>
                    <a:pt x="7868" y="1407"/>
                    <a:pt x="5819" y="1"/>
                    <a:pt x="3812" y="1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708850" y="3060950"/>
              <a:ext cx="197400" cy="359775"/>
            </a:xfrm>
            <a:custGeom>
              <a:rect b="b" l="l" r="r" t="t"/>
              <a:pathLst>
                <a:path extrusionOk="0" h="14391" w="7896">
                  <a:moveTo>
                    <a:pt x="4069" y="0"/>
                  </a:moveTo>
                  <a:cubicBezTo>
                    <a:pt x="2067" y="0"/>
                    <a:pt x="28" y="1398"/>
                    <a:pt x="28" y="4040"/>
                  </a:cubicBezTo>
                  <a:cubicBezTo>
                    <a:pt x="0" y="9229"/>
                    <a:pt x="6473" y="14391"/>
                    <a:pt x="7868" y="14391"/>
                  </a:cubicBezTo>
                  <a:lnTo>
                    <a:pt x="7895" y="14391"/>
                  </a:lnTo>
                  <a:lnTo>
                    <a:pt x="7895" y="4040"/>
                  </a:lnTo>
                  <a:cubicBezTo>
                    <a:pt x="7895" y="1301"/>
                    <a:pt x="5999" y="0"/>
                    <a:pt x="4069" y="0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470300" y="3260975"/>
              <a:ext cx="398975" cy="196725"/>
            </a:xfrm>
            <a:custGeom>
              <a:rect b="b" l="l" r="r" t="t"/>
              <a:pathLst>
                <a:path extrusionOk="0" h="7869" w="15959">
                  <a:moveTo>
                    <a:pt x="5608" y="1"/>
                  </a:moveTo>
                  <a:cubicBezTo>
                    <a:pt x="419" y="1"/>
                    <a:pt x="1" y="7840"/>
                    <a:pt x="5580" y="7868"/>
                  </a:cubicBezTo>
                  <a:lnTo>
                    <a:pt x="15959" y="7868"/>
                  </a:lnTo>
                  <a:cubicBezTo>
                    <a:pt x="15931" y="6473"/>
                    <a:pt x="10797" y="1"/>
                    <a:pt x="5608" y="1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1470300" y="3457675"/>
              <a:ext cx="398975" cy="196700"/>
            </a:xfrm>
            <a:custGeom>
              <a:rect b="b" l="l" r="r" t="t"/>
              <a:pathLst>
                <a:path extrusionOk="0" h="7868" w="15959">
                  <a:moveTo>
                    <a:pt x="5608" y="0"/>
                  </a:moveTo>
                  <a:cubicBezTo>
                    <a:pt x="1" y="0"/>
                    <a:pt x="419" y="7868"/>
                    <a:pt x="5608" y="7868"/>
                  </a:cubicBezTo>
                  <a:cubicBezTo>
                    <a:pt x="10797" y="7868"/>
                    <a:pt x="15959" y="1423"/>
                    <a:pt x="15959" y="0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709525" y="3494625"/>
              <a:ext cx="196725" cy="359900"/>
            </a:xfrm>
            <a:custGeom>
              <a:rect b="b" l="l" r="r" t="t"/>
              <a:pathLst>
                <a:path extrusionOk="0" h="14396" w="7869">
                  <a:moveTo>
                    <a:pt x="7868" y="1"/>
                  </a:moveTo>
                  <a:cubicBezTo>
                    <a:pt x="6474" y="29"/>
                    <a:pt x="1" y="5162"/>
                    <a:pt x="1" y="10351"/>
                  </a:cubicBezTo>
                  <a:cubicBezTo>
                    <a:pt x="1" y="12989"/>
                    <a:pt x="2048" y="14395"/>
                    <a:pt x="4054" y="14395"/>
                  </a:cubicBezTo>
                  <a:cubicBezTo>
                    <a:pt x="5973" y="14395"/>
                    <a:pt x="7855" y="13108"/>
                    <a:pt x="7868" y="10379"/>
                  </a:cubicBezTo>
                  <a:lnTo>
                    <a:pt x="7868" y="1"/>
                  </a:ln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906225" y="3494625"/>
              <a:ext cx="196700" cy="360050"/>
            </a:xfrm>
            <a:custGeom>
              <a:rect b="b" l="l" r="r" t="t"/>
              <a:pathLst>
                <a:path extrusionOk="0" h="14402" w="7868">
                  <a:moveTo>
                    <a:pt x="0" y="1"/>
                  </a:moveTo>
                  <a:lnTo>
                    <a:pt x="0" y="10351"/>
                  </a:lnTo>
                  <a:cubicBezTo>
                    <a:pt x="0" y="13101"/>
                    <a:pt x="1892" y="14402"/>
                    <a:pt x="3820" y="14402"/>
                  </a:cubicBezTo>
                  <a:cubicBezTo>
                    <a:pt x="5824" y="14402"/>
                    <a:pt x="7868" y="12996"/>
                    <a:pt x="7868" y="10351"/>
                  </a:cubicBezTo>
                  <a:cubicBezTo>
                    <a:pt x="7868" y="5162"/>
                    <a:pt x="1423" y="1"/>
                    <a:pt x="0" y="1"/>
                  </a:cubicBez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943200" y="3457675"/>
              <a:ext cx="398275" cy="196700"/>
            </a:xfrm>
            <a:custGeom>
              <a:rect b="b" l="l" r="r" t="t"/>
              <a:pathLst>
                <a:path extrusionOk="0" h="7868" w="15931">
                  <a:moveTo>
                    <a:pt x="0" y="0"/>
                  </a:moveTo>
                  <a:cubicBezTo>
                    <a:pt x="0" y="1395"/>
                    <a:pt x="5161" y="7868"/>
                    <a:pt x="10323" y="7868"/>
                  </a:cubicBezTo>
                  <a:cubicBezTo>
                    <a:pt x="15512" y="7868"/>
                    <a:pt x="15930" y="28"/>
                    <a:pt x="10351" y="0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943200" y="3260975"/>
              <a:ext cx="398275" cy="196725"/>
            </a:xfrm>
            <a:custGeom>
              <a:rect b="b" l="l" r="r" t="t"/>
              <a:pathLst>
                <a:path extrusionOk="0" h="7869" w="15931">
                  <a:moveTo>
                    <a:pt x="10351" y="1"/>
                  </a:moveTo>
                  <a:cubicBezTo>
                    <a:pt x="5161" y="1"/>
                    <a:pt x="0" y="6445"/>
                    <a:pt x="0" y="7868"/>
                  </a:cubicBezTo>
                  <a:lnTo>
                    <a:pt x="10351" y="7868"/>
                  </a:lnTo>
                  <a:cubicBezTo>
                    <a:pt x="15930" y="7868"/>
                    <a:pt x="15540" y="1"/>
                    <a:pt x="10351" y="1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1862275" y="3413725"/>
              <a:ext cx="87225" cy="87900"/>
            </a:xfrm>
            <a:custGeom>
              <a:rect b="b" l="l" r="r" t="t"/>
              <a:pathLst>
                <a:path extrusionOk="0" h="3516" w="3489">
                  <a:moveTo>
                    <a:pt x="1758" y="1"/>
                  </a:moveTo>
                  <a:cubicBezTo>
                    <a:pt x="782" y="1"/>
                    <a:pt x="1" y="810"/>
                    <a:pt x="1" y="1758"/>
                  </a:cubicBezTo>
                  <a:cubicBezTo>
                    <a:pt x="1" y="2735"/>
                    <a:pt x="782" y="3516"/>
                    <a:pt x="1758" y="3516"/>
                  </a:cubicBezTo>
                  <a:cubicBezTo>
                    <a:pt x="2707" y="3516"/>
                    <a:pt x="3488" y="2735"/>
                    <a:pt x="3488" y="1758"/>
                  </a:cubicBezTo>
                  <a:cubicBezTo>
                    <a:pt x="3488" y="810"/>
                    <a:pt x="2707" y="1"/>
                    <a:pt x="1758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"/>
          <p:cNvSpPr txBox="1"/>
          <p:nvPr/>
        </p:nvSpPr>
        <p:spPr>
          <a:xfrm>
            <a:off x="213150" y="763200"/>
            <a:ext cx="87195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dk2"/>
                </a:highlight>
              </a:rPr>
              <a:t>Environment Setup</a:t>
            </a:r>
            <a:r>
              <a:rPr lang="en" sz="1300">
                <a:highlight>
                  <a:schemeClr val="dk2"/>
                </a:highlight>
              </a:rPr>
              <a:t>: </a:t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rgbClr val="FFFFFF"/>
                </a:highlight>
              </a:rPr>
              <a:t>Blackjack-v1 Environment</a:t>
            </a:r>
            <a:r>
              <a:rPr lang="en" sz="1300">
                <a:highlight>
                  <a:srgbClr val="FFFFFF"/>
                </a:highlight>
              </a:rPr>
              <a:t>: Using Gymnasium, implementing Sutton &amp; Barto Blackjack rules</a:t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rgbClr val="FFFFFF"/>
                </a:highlight>
              </a:rPr>
              <a:t>Observation Space</a:t>
            </a:r>
            <a:r>
              <a:rPr lang="en" sz="1300">
                <a:highlight>
                  <a:srgbClr val="FFFFFF"/>
                </a:highlight>
              </a:rPr>
              <a:t>: 3-tuple representing player’s current sum, dealer’s face-up card, and usable ace or not</a:t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rgbClr val="FFFFFF"/>
                </a:highlight>
              </a:rPr>
              <a:t>Action Space</a:t>
            </a:r>
            <a:r>
              <a:rPr lang="en" sz="1300">
                <a:highlight>
                  <a:srgbClr val="FFFFFF"/>
                </a:highlight>
              </a:rPr>
              <a:t>: Actions hit(1) or stand(0), with rewards: +1(win), -1(loss), 0(draw)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FFFFFF"/>
                </a:highlight>
              </a:rPr>
              <a:t>A</a:t>
            </a:r>
            <a:r>
              <a:rPr b="1" lang="en" sz="1300">
                <a:highlight>
                  <a:srgbClr val="FFFFFF"/>
                </a:highlight>
              </a:rPr>
              <a:t>gent </a:t>
            </a:r>
            <a:r>
              <a:rPr b="1" lang="en" sz="1300">
                <a:highlight>
                  <a:srgbClr val="FFFFFF"/>
                </a:highlight>
              </a:rPr>
              <a:t>Architecture</a:t>
            </a:r>
            <a:r>
              <a:rPr b="1" lang="en" sz="1300">
                <a:highlight>
                  <a:srgbClr val="FFFFFF"/>
                </a:highlight>
              </a:rPr>
              <a:t>:</a:t>
            </a:r>
            <a:r>
              <a:rPr lang="en" sz="1300">
                <a:highlight>
                  <a:srgbClr val="FFFFFF"/>
                </a:highlight>
              </a:rPr>
              <a:t> </a:t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chemeClr val="dk2"/>
                </a:highlight>
              </a:rPr>
              <a:t>Q-Table Storage: </a:t>
            </a:r>
            <a:r>
              <a:rPr lang="en" sz="1300">
                <a:highlight>
                  <a:schemeClr val="dk2"/>
                </a:highlight>
              </a:rPr>
              <a:t> Using defaultdict for dynamic state-action value updates </a:t>
            </a:r>
            <a:endParaRPr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chemeClr val="dk2"/>
                </a:highlight>
              </a:rPr>
              <a:t>Exploration Strategy </a:t>
            </a:r>
            <a:r>
              <a:rPr lang="en" sz="1300">
                <a:highlight>
                  <a:schemeClr val="dk2"/>
                </a:highlight>
              </a:rPr>
              <a:t>:  Epsilon-greedy approach to ensure the balance</a:t>
            </a:r>
            <a:endParaRPr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chemeClr val="dk2"/>
                </a:highlight>
              </a:rPr>
              <a:t>Learning Mechanics</a:t>
            </a:r>
            <a:r>
              <a:rPr lang="en" sz="1300">
                <a:highlight>
                  <a:schemeClr val="dk2"/>
                </a:highlight>
              </a:rPr>
              <a:t>: Temporal-difference error updates Q-values with discount factor equals to 0.95</a:t>
            </a:r>
            <a:endParaRPr sz="130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dk2"/>
                </a:highlight>
              </a:rPr>
              <a:t>Training Process :</a:t>
            </a:r>
            <a:r>
              <a:rPr lang="en" sz="1300">
                <a:highlight>
                  <a:schemeClr val="dk2"/>
                </a:highlight>
              </a:rPr>
              <a:t> </a:t>
            </a:r>
            <a:endParaRPr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chemeClr val="dk2"/>
                </a:highlight>
              </a:rPr>
              <a:t>Parameter Configuration: </a:t>
            </a:r>
            <a:r>
              <a:rPr lang="en" sz="1300">
                <a:highlight>
                  <a:schemeClr val="dk2"/>
                </a:highlight>
              </a:rPr>
              <a:t> Learning rate 0.01 for controlled Q-value convergence</a:t>
            </a:r>
            <a:endParaRPr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chemeClr val="dk2"/>
                </a:highlight>
              </a:rPr>
              <a:t>Adaptive Strategy:</a:t>
            </a:r>
            <a:r>
              <a:rPr lang="en" sz="1300">
                <a:highlight>
                  <a:schemeClr val="dk2"/>
                </a:highlight>
              </a:rPr>
              <a:t> Epsilon gradually decays over 100k episodes</a:t>
            </a:r>
            <a:endParaRPr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highlight>
                  <a:schemeClr val="dk2"/>
                </a:highlight>
              </a:rPr>
              <a:t>Progress Visualization</a:t>
            </a:r>
            <a:r>
              <a:rPr lang="en" sz="1300">
                <a:highlight>
                  <a:schemeClr val="dk2"/>
                </a:highlight>
              </a:rPr>
              <a:t>: Rolling average applied to provide smooth training visualization </a:t>
            </a:r>
            <a:endParaRPr sz="130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97" name="Google Shape;397;p17"/>
          <p:cNvSpPr txBox="1"/>
          <p:nvPr>
            <p:ph idx="4294967295" type="title"/>
          </p:nvPr>
        </p:nvSpPr>
        <p:spPr>
          <a:xfrm>
            <a:off x="213150" y="19050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Framework D</a:t>
            </a:r>
            <a:r>
              <a:rPr lang="en"/>
              <a:t>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/>
          <p:nvPr/>
        </p:nvSpPr>
        <p:spPr>
          <a:xfrm>
            <a:off x="357300" y="2865025"/>
            <a:ext cx="87249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Overall, we can conclude that: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Heatmaps align with core Blackjack strategies, validating the agent successfully learned the policy</a:t>
            </a:r>
            <a:endParaRPr b="1"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FFF"/>
                </a:highlight>
              </a:rPr>
              <a:t>Higher state value with a usable ace highlight its strategic advantage,</a:t>
            </a:r>
            <a:endParaRPr sz="1300">
              <a:highlight>
                <a:schemeClr val="dk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FFF"/>
                </a:highlight>
              </a:rPr>
              <a:t>Aggressive hitting with a usable ace, indicating its adaptability to the context and also enabling future comparison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3" name="Google Shape;403;p18"/>
          <p:cNvSpPr txBox="1"/>
          <p:nvPr>
            <p:ph idx="4294967295" type="title"/>
          </p:nvPr>
        </p:nvSpPr>
        <p:spPr>
          <a:xfrm>
            <a:off x="414875" y="22020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Visualization </a:t>
            </a:r>
            <a:endParaRPr/>
          </a:p>
        </p:txBody>
      </p:sp>
      <p:pic>
        <p:nvPicPr>
          <p:cNvPr id="404" name="Google Shape;404;p18" title="Screenshot 2025-03-12 at 17.12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5306"/>
            <a:ext cx="4236621" cy="191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8" title="Screenshot 2025-03-12 at 17.12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421" y="945306"/>
            <a:ext cx="4259574" cy="191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/>
          <p:nvPr/>
        </p:nvSpPr>
        <p:spPr>
          <a:xfrm>
            <a:off x="373950" y="2409800"/>
            <a:ext cx="85587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After training the Q-learning agent, we tested its performance against the random strategy and the dealer's strategy in the built environment: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The Q-learning agent outperforms the random strategy, demonstrating better strategy learned</a:t>
            </a:r>
            <a:endParaRPr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>
                <a:highlight>
                  <a:srgbClr val="FFFFFF"/>
                </a:highlight>
              </a:rPr>
              <a:t>The winning rate also outperforms dealer’s performance though it has slightly higher losses </a:t>
            </a:r>
            <a:endParaRPr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>
                <a:highlight>
                  <a:srgbClr val="FFFFFF"/>
                </a:highlight>
              </a:rPr>
              <a:t>Providing an adaptive pathway and benchmark for testing further variations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1" name="Google Shape;411;p19"/>
          <p:cNvSpPr txBox="1"/>
          <p:nvPr>
            <p:ph idx="4294967295" type="title"/>
          </p:nvPr>
        </p:nvSpPr>
        <p:spPr>
          <a:xfrm>
            <a:off x="448125" y="35670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Performance </a:t>
            </a:r>
            <a:endParaRPr/>
          </a:p>
        </p:txBody>
      </p:sp>
      <p:pic>
        <p:nvPicPr>
          <p:cNvPr id="412" name="Google Shape;412;p19" title="Screenshot 2025-03-12 at 17.58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806"/>
            <a:ext cx="8839201" cy="111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 txBox="1"/>
          <p:nvPr>
            <p:ph type="ctrTitle"/>
          </p:nvPr>
        </p:nvSpPr>
        <p:spPr>
          <a:xfrm>
            <a:off x="930325" y="757762"/>
            <a:ext cx="7493100" cy="32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Variation: Actions Added</a:t>
            </a:r>
            <a:endParaRPr/>
          </a:p>
        </p:txBody>
      </p:sp>
      <p:sp>
        <p:nvSpPr>
          <p:cNvPr id="418" name="Google Shape;418;p20"/>
          <p:cNvSpPr txBox="1"/>
          <p:nvPr>
            <p:ph idx="1" type="subTitle"/>
          </p:nvPr>
        </p:nvSpPr>
        <p:spPr>
          <a:xfrm>
            <a:off x="930325" y="3138813"/>
            <a:ext cx="55017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Sherry Xu</a:t>
            </a:r>
            <a:endParaRPr/>
          </a:p>
        </p:txBody>
      </p:sp>
      <p:grpSp>
        <p:nvGrpSpPr>
          <p:cNvPr id="419" name="Google Shape;419;p20"/>
          <p:cNvGrpSpPr/>
          <p:nvPr/>
        </p:nvGrpSpPr>
        <p:grpSpPr>
          <a:xfrm>
            <a:off x="6910031" y="3030799"/>
            <a:ext cx="1512529" cy="1512478"/>
            <a:chOff x="3701450" y="-79350"/>
            <a:chExt cx="921375" cy="921400"/>
          </a:xfrm>
        </p:grpSpPr>
        <p:sp>
          <p:nvSpPr>
            <p:cNvPr id="420" name="Google Shape;420;p20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4161775" y="381700"/>
              <a:ext cx="461050" cy="230175"/>
            </a:xfrm>
            <a:custGeom>
              <a:rect b="b" l="l" r="r" t="t"/>
              <a:pathLst>
                <a:path extrusionOk="0" h="9207" w="18442">
                  <a:moveTo>
                    <a:pt x="0" y="0"/>
                  </a:moveTo>
                  <a:lnTo>
                    <a:pt x="15959" y="9207"/>
                  </a:lnTo>
                  <a:cubicBezTo>
                    <a:pt x="17521" y="6473"/>
                    <a:pt x="18442" y="3348"/>
                    <a:pt x="18442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4161775" y="381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4161775" y="381700"/>
              <a:ext cx="398975" cy="398275"/>
            </a:xfrm>
            <a:custGeom>
              <a:rect b="b" l="l" r="r" t="t"/>
              <a:pathLst>
                <a:path extrusionOk="0" h="15931" w="15959">
                  <a:moveTo>
                    <a:pt x="0" y="0"/>
                  </a:moveTo>
                  <a:lnTo>
                    <a:pt x="9235" y="15930"/>
                  </a:lnTo>
                  <a:cubicBezTo>
                    <a:pt x="12025" y="14312"/>
                    <a:pt x="14341" y="11997"/>
                    <a:pt x="15959" y="92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763525" y="381700"/>
              <a:ext cx="398275" cy="398275"/>
            </a:xfrm>
            <a:custGeom>
              <a:rect b="b" l="l" r="r" t="t"/>
              <a:pathLst>
                <a:path extrusionOk="0" h="15931" w="15931">
                  <a:moveTo>
                    <a:pt x="15930" y="0"/>
                  </a:moveTo>
                  <a:lnTo>
                    <a:pt x="0" y="9207"/>
                  </a:lnTo>
                  <a:cubicBezTo>
                    <a:pt x="1618" y="11997"/>
                    <a:pt x="3934" y="14312"/>
                    <a:pt x="6724" y="15930"/>
                  </a:cubicBezTo>
                  <a:lnTo>
                    <a:pt x="15930" y="0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701450" y="381700"/>
              <a:ext cx="460350" cy="230175"/>
            </a:xfrm>
            <a:custGeom>
              <a:rect b="b" l="l" r="r" t="t"/>
              <a:pathLst>
                <a:path extrusionOk="0" h="9207" w="18414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18413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701450" y="150825"/>
              <a:ext cx="460350" cy="230900"/>
            </a:xfrm>
            <a:custGeom>
              <a:rect b="b" l="l" r="r" t="t"/>
              <a:pathLst>
                <a:path extrusionOk="0" h="9236" w="18414">
                  <a:moveTo>
                    <a:pt x="2483" y="1"/>
                  </a:moveTo>
                  <a:cubicBezTo>
                    <a:pt x="921" y="2735"/>
                    <a:pt x="0" y="5859"/>
                    <a:pt x="0" y="9235"/>
                  </a:cubicBezTo>
                  <a:lnTo>
                    <a:pt x="18413" y="923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4161775" y="381700"/>
              <a:ext cx="230900" cy="460350"/>
            </a:xfrm>
            <a:custGeom>
              <a:rect b="b" l="l" r="r" t="t"/>
              <a:pathLst>
                <a:path extrusionOk="0" h="18414" w="9236">
                  <a:moveTo>
                    <a:pt x="0" y="0"/>
                  </a:moveTo>
                  <a:lnTo>
                    <a:pt x="0" y="18414"/>
                  </a:lnTo>
                  <a:cubicBezTo>
                    <a:pt x="3376" y="18414"/>
                    <a:pt x="6501" y="17493"/>
                    <a:pt x="9235" y="159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3931600" y="381700"/>
              <a:ext cx="230200" cy="460350"/>
            </a:xfrm>
            <a:custGeom>
              <a:rect b="b" l="l" r="r" t="t"/>
              <a:pathLst>
                <a:path extrusionOk="0" h="18414" w="9208">
                  <a:moveTo>
                    <a:pt x="9207" y="0"/>
                  </a:moveTo>
                  <a:lnTo>
                    <a:pt x="1" y="15930"/>
                  </a:lnTo>
                  <a:cubicBezTo>
                    <a:pt x="2735" y="17493"/>
                    <a:pt x="5860" y="18414"/>
                    <a:pt x="9207" y="1841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3931600" y="-79350"/>
              <a:ext cx="230200" cy="461075"/>
            </a:xfrm>
            <a:custGeom>
              <a:rect b="b" l="l" r="r" t="t"/>
              <a:pathLst>
                <a:path extrusionOk="0" h="18443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9207" y="18442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4161775" y="-79350"/>
              <a:ext cx="230900" cy="461075"/>
            </a:xfrm>
            <a:custGeom>
              <a:rect b="b" l="l" r="r" t="t"/>
              <a:pathLst>
                <a:path extrusionOk="0" h="18443" w="9236">
                  <a:moveTo>
                    <a:pt x="0" y="1"/>
                  </a:moveTo>
                  <a:lnTo>
                    <a:pt x="0" y="18442"/>
                  </a:lnTo>
                  <a:lnTo>
                    <a:pt x="9235" y="2484"/>
                  </a:lnTo>
                  <a:cubicBezTo>
                    <a:pt x="6501" y="921"/>
                    <a:pt x="337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3763525" y="-17275"/>
              <a:ext cx="398275" cy="399000"/>
            </a:xfrm>
            <a:custGeom>
              <a:rect b="b" l="l" r="r" t="t"/>
              <a:pathLst>
                <a:path extrusionOk="0" h="15960" w="15931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15930" y="15959"/>
                  </a:lnTo>
                  <a:lnTo>
                    <a:pt x="15930" y="15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4161775" y="-17275"/>
              <a:ext cx="398975" cy="399000"/>
            </a:xfrm>
            <a:custGeom>
              <a:rect b="b" l="l" r="r" t="t"/>
              <a:pathLst>
                <a:path extrusionOk="0" h="15960" w="15959">
                  <a:moveTo>
                    <a:pt x="9235" y="1"/>
                  </a:moveTo>
                  <a:lnTo>
                    <a:pt x="0" y="15959"/>
                  </a:lnTo>
                  <a:lnTo>
                    <a:pt x="0" y="15959"/>
                  </a:lnTo>
                  <a:lnTo>
                    <a:pt x="15959" y="6725"/>
                  </a:lnTo>
                  <a:cubicBezTo>
                    <a:pt x="14341" y="3935"/>
                    <a:pt x="12025" y="1619"/>
                    <a:pt x="9235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161775" y="150825"/>
              <a:ext cx="461050" cy="230900"/>
            </a:xfrm>
            <a:custGeom>
              <a:rect b="b" l="l" r="r" t="t"/>
              <a:pathLst>
                <a:path extrusionOk="0" h="9236" w="18442">
                  <a:moveTo>
                    <a:pt x="15959" y="1"/>
                  </a:moveTo>
                  <a:lnTo>
                    <a:pt x="0" y="9235"/>
                  </a:lnTo>
                  <a:lnTo>
                    <a:pt x="18442" y="9235"/>
                  </a:lnTo>
                  <a:cubicBezTo>
                    <a:pt x="18442" y="5859"/>
                    <a:pt x="17521" y="2735"/>
                    <a:pt x="1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3820700" y="39925"/>
              <a:ext cx="682850" cy="682850"/>
            </a:xfrm>
            <a:custGeom>
              <a:rect b="b" l="l" r="r" t="t"/>
              <a:pathLst>
                <a:path extrusionOk="0" h="27314" w="27314">
                  <a:moveTo>
                    <a:pt x="13643" y="1"/>
                  </a:moveTo>
                  <a:cubicBezTo>
                    <a:pt x="6111" y="1"/>
                    <a:pt x="1" y="6110"/>
                    <a:pt x="1" y="13671"/>
                  </a:cubicBezTo>
                  <a:cubicBezTo>
                    <a:pt x="1" y="21204"/>
                    <a:pt x="6111" y="27314"/>
                    <a:pt x="13643" y="27314"/>
                  </a:cubicBezTo>
                  <a:cubicBezTo>
                    <a:pt x="21204" y="27314"/>
                    <a:pt x="27314" y="21204"/>
                    <a:pt x="27314" y="13671"/>
                  </a:cubicBezTo>
                  <a:cubicBezTo>
                    <a:pt x="27314" y="6110"/>
                    <a:pt x="21204" y="1"/>
                    <a:pt x="13643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4108075" y="511325"/>
              <a:ext cx="108125" cy="84525"/>
            </a:xfrm>
            <a:custGeom>
              <a:rect b="b" l="l" r="r" t="t"/>
              <a:pathLst>
                <a:path extrusionOk="0" h="3381" w="4325">
                  <a:moveTo>
                    <a:pt x="3075" y="0"/>
                  </a:moveTo>
                  <a:cubicBezTo>
                    <a:pt x="2457" y="0"/>
                    <a:pt x="2228" y="455"/>
                    <a:pt x="2148" y="534"/>
                  </a:cubicBezTo>
                  <a:cubicBezTo>
                    <a:pt x="2099" y="460"/>
                    <a:pt x="1762" y="10"/>
                    <a:pt x="1177" y="10"/>
                  </a:cubicBezTo>
                  <a:cubicBezTo>
                    <a:pt x="1105" y="10"/>
                    <a:pt x="1029" y="17"/>
                    <a:pt x="949" y="32"/>
                  </a:cubicBezTo>
                  <a:cubicBezTo>
                    <a:pt x="586" y="116"/>
                    <a:pt x="279" y="451"/>
                    <a:pt x="196" y="1009"/>
                  </a:cubicBezTo>
                  <a:cubicBezTo>
                    <a:pt x="0" y="2153"/>
                    <a:pt x="1563" y="2906"/>
                    <a:pt x="2148" y="3380"/>
                  </a:cubicBezTo>
                  <a:cubicBezTo>
                    <a:pt x="2762" y="2906"/>
                    <a:pt x="4325" y="2153"/>
                    <a:pt x="4129" y="1009"/>
                  </a:cubicBezTo>
                  <a:cubicBezTo>
                    <a:pt x="4046" y="339"/>
                    <a:pt x="3627" y="60"/>
                    <a:pt x="3181" y="4"/>
                  </a:cubicBezTo>
                  <a:cubicBezTo>
                    <a:pt x="3144" y="1"/>
                    <a:pt x="3109" y="0"/>
                    <a:pt x="3075" y="0"/>
                  </a:cubicBez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3954625" y="293100"/>
              <a:ext cx="117900" cy="175100"/>
            </a:xfrm>
            <a:custGeom>
              <a:rect b="b" l="l" r="r" t="t"/>
              <a:pathLst>
                <a:path extrusionOk="0" h="7004" w="4716">
                  <a:moveTo>
                    <a:pt x="224" y="1"/>
                  </a:moveTo>
                  <a:lnTo>
                    <a:pt x="28" y="4297"/>
                  </a:lnTo>
                  <a:lnTo>
                    <a:pt x="1284" y="4297"/>
                  </a:lnTo>
                  <a:cubicBezTo>
                    <a:pt x="1284" y="3907"/>
                    <a:pt x="1507" y="3739"/>
                    <a:pt x="1842" y="3739"/>
                  </a:cubicBezTo>
                  <a:lnTo>
                    <a:pt x="2735" y="3739"/>
                  </a:lnTo>
                  <a:cubicBezTo>
                    <a:pt x="3320" y="3739"/>
                    <a:pt x="3376" y="4102"/>
                    <a:pt x="3376" y="4409"/>
                  </a:cubicBezTo>
                  <a:lnTo>
                    <a:pt x="3376" y="5051"/>
                  </a:lnTo>
                  <a:cubicBezTo>
                    <a:pt x="3376" y="5358"/>
                    <a:pt x="3293" y="5720"/>
                    <a:pt x="2679" y="5720"/>
                  </a:cubicBezTo>
                  <a:lnTo>
                    <a:pt x="0" y="5720"/>
                  </a:lnTo>
                  <a:lnTo>
                    <a:pt x="0" y="6780"/>
                  </a:lnTo>
                  <a:cubicBezTo>
                    <a:pt x="1284" y="7004"/>
                    <a:pt x="1758" y="7004"/>
                    <a:pt x="2958" y="7004"/>
                  </a:cubicBezTo>
                  <a:cubicBezTo>
                    <a:pt x="3711" y="7004"/>
                    <a:pt x="4715" y="6585"/>
                    <a:pt x="4715" y="5274"/>
                  </a:cubicBezTo>
                  <a:lnTo>
                    <a:pt x="4715" y="4297"/>
                  </a:lnTo>
                  <a:cubicBezTo>
                    <a:pt x="4715" y="3349"/>
                    <a:pt x="4241" y="2623"/>
                    <a:pt x="3125" y="2568"/>
                  </a:cubicBezTo>
                  <a:cubicBezTo>
                    <a:pt x="2995" y="2568"/>
                    <a:pt x="2741" y="2555"/>
                    <a:pt x="2478" y="2555"/>
                  </a:cubicBezTo>
                  <a:cubicBezTo>
                    <a:pt x="2347" y="2555"/>
                    <a:pt x="2214" y="2558"/>
                    <a:pt x="2093" y="2568"/>
                  </a:cubicBezTo>
                  <a:cubicBezTo>
                    <a:pt x="1898" y="2596"/>
                    <a:pt x="1619" y="2651"/>
                    <a:pt x="1423" y="2791"/>
                  </a:cubicBezTo>
                  <a:lnTo>
                    <a:pt x="1507" y="1228"/>
                  </a:lnTo>
                  <a:lnTo>
                    <a:pt x="4464" y="1228"/>
                  </a:lnTo>
                  <a:lnTo>
                    <a:pt x="4464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3701450" y="150825"/>
              <a:ext cx="170200" cy="587300"/>
            </a:xfrm>
            <a:custGeom>
              <a:rect b="b" l="l" r="r" t="t"/>
              <a:pathLst>
                <a:path extrusionOk="0" h="23492" w="6808">
                  <a:moveTo>
                    <a:pt x="6807" y="23492"/>
                  </a:moveTo>
                  <a:cubicBezTo>
                    <a:pt x="5078" y="22097"/>
                    <a:pt x="3599" y="20367"/>
                    <a:pt x="2483" y="18442"/>
                  </a:cubicBezTo>
                  <a:cubicBezTo>
                    <a:pt x="921" y="15708"/>
                    <a:pt x="0" y="12583"/>
                    <a:pt x="0" y="9235"/>
                  </a:cubicBezTo>
                  <a:lnTo>
                    <a:pt x="0" y="9235"/>
                  </a:lnTo>
                  <a:cubicBezTo>
                    <a:pt x="0" y="12583"/>
                    <a:pt x="921" y="15708"/>
                    <a:pt x="2483" y="18442"/>
                  </a:cubicBezTo>
                  <a:lnTo>
                    <a:pt x="2483" y="18442"/>
                  </a:lnTo>
                  <a:cubicBezTo>
                    <a:pt x="3599" y="20367"/>
                    <a:pt x="5078" y="22097"/>
                    <a:pt x="6807" y="23492"/>
                  </a:cubicBezTo>
                  <a:lnTo>
                    <a:pt x="6807" y="23492"/>
                  </a:lnTo>
                  <a:close/>
                  <a:moveTo>
                    <a:pt x="0" y="9151"/>
                  </a:moveTo>
                  <a:cubicBezTo>
                    <a:pt x="28" y="5804"/>
                    <a:pt x="921" y="2707"/>
                    <a:pt x="2483" y="1"/>
                  </a:cubicBezTo>
                  <a:cubicBezTo>
                    <a:pt x="921" y="2707"/>
                    <a:pt x="28" y="5804"/>
                    <a:pt x="0" y="9151"/>
                  </a:cubicBezTo>
                  <a:close/>
                </a:path>
              </a:pathLst>
            </a:custGeom>
            <a:solidFill>
              <a:srgbClr val="69C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3763525" y="5518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4101" y="0"/>
                  </a:moveTo>
                  <a:lnTo>
                    <a:pt x="0" y="2400"/>
                  </a:lnTo>
                  <a:cubicBezTo>
                    <a:pt x="1116" y="4325"/>
                    <a:pt x="2595" y="6055"/>
                    <a:pt x="4324" y="7450"/>
                  </a:cubicBezTo>
                  <a:cubicBezTo>
                    <a:pt x="5078" y="8091"/>
                    <a:pt x="5887" y="8649"/>
                    <a:pt x="6724" y="9123"/>
                  </a:cubicBezTo>
                  <a:lnTo>
                    <a:pt x="9123" y="5022"/>
                  </a:lnTo>
                  <a:cubicBezTo>
                    <a:pt x="7031" y="3823"/>
                    <a:pt x="5301" y="2093"/>
                    <a:pt x="4101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3701450" y="381700"/>
              <a:ext cx="164625" cy="230175"/>
            </a:xfrm>
            <a:custGeom>
              <a:rect b="b" l="l" r="r" t="t"/>
              <a:pathLst>
                <a:path extrusionOk="0" h="9207" w="6585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6584" y="6807"/>
                  </a:lnTo>
                  <a:cubicBezTo>
                    <a:pt x="5412" y="4799"/>
                    <a:pt x="4771" y="2483"/>
                    <a:pt x="4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3701450" y="150825"/>
              <a:ext cx="164625" cy="230900"/>
            </a:xfrm>
            <a:custGeom>
              <a:rect b="b" l="l" r="r" t="t"/>
              <a:pathLst>
                <a:path extrusionOk="0" h="9236" w="6585">
                  <a:moveTo>
                    <a:pt x="2483" y="1"/>
                  </a:moveTo>
                  <a:cubicBezTo>
                    <a:pt x="921" y="2707"/>
                    <a:pt x="28" y="5804"/>
                    <a:pt x="0" y="9151"/>
                  </a:cubicBezTo>
                  <a:cubicBezTo>
                    <a:pt x="0" y="9179"/>
                    <a:pt x="0" y="9207"/>
                    <a:pt x="0" y="9235"/>
                  </a:cubicBezTo>
                  <a:lnTo>
                    <a:pt x="4771" y="9235"/>
                  </a:lnTo>
                  <a:cubicBezTo>
                    <a:pt x="4771" y="6724"/>
                    <a:pt x="5412" y="4409"/>
                    <a:pt x="6584" y="2400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3931600" y="677425"/>
              <a:ext cx="230200" cy="164625"/>
            </a:xfrm>
            <a:custGeom>
              <a:rect b="b" l="l" r="r" t="t"/>
              <a:pathLst>
                <a:path extrusionOk="0" h="6585" w="9208">
                  <a:moveTo>
                    <a:pt x="2400" y="0"/>
                  </a:moveTo>
                  <a:lnTo>
                    <a:pt x="1" y="4101"/>
                  </a:lnTo>
                  <a:cubicBezTo>
                    <a:pt x="2651" y="5636"/>
                    <a:pt x="5664" y="6529"/>
                    <a:pt x="8901" y="6585"/>
                  </a:cubicBezTo>
                  <a:lnTo>
                    <a:pt x="9207" y="6585"/>
                  </a:lnTo>
                  <a:lnTo>
                    <a:pt x="9207" y="1814"/>
                  </a:lnTo>
                  <a:cubicBezTo>
                    <a:pt x="6724" y="1814"/>
                    <a:pt x="4409" y="1172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3931600" y="-79350"/>
              <a:ext cx="230200" cy="164650"/>
            </a:xfrm>
            <a:custGeom>
              <a:rect b="b" l="l" r="r" t="t"/>
              <a:pathLst>
                <a:path extrusionOk="0" h="6586" w="9208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2400" y="6585"/>
                  </a:lnTo>
                  <a:cubicBezTo>
                    <a:pt x="4409" y="5413"/>
                    <a:pt x="6724" y="4772"/>
                    <a:pt x="9207" y="4772"/>
                  </a:cubicBezTo>
                  <a:lnTo>
                    <a:pt x="9207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3763525" y="-17275"/>
              <a:ext cx="228100" cy="228100"/>
            </a:xfrm>
            <a:custGeom>
              <a:rect b="b" l="l" r="r" t="t"/>
              <a:pathLst>
                <a:path extrusionOk="0" h="9124" w="9124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4101" y="9124"/>
                  </a:lnTo>
                  <a:cubicBezTo>
                    <a:pt x="5301" y="7031"/>
                    <a:pt x="7031" y="5302"/>
                    <a:pt x="9123" y="4102"/>
                  </a:cubicBezTo>
                  <a:lnTo>
                    <a:pt x="67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3820700" y="39925"/>
              <a:ext cx="341100" cy="682850"/>
            </a:xfrm>
            <a:custGeom>
              <a:rect b="b" l="l" r="r" t="t"/>
              <a:pathLst>
                <a:path extrusionOk="0" h="27314" w="13644">
                  <a:moveTo>
                    <a:pt x="13643" y="1"/>
                  </a:moveTo>
                  <a:cubicBezTo>
                    <a:pt x="11160" y="1"/>
                    <a:pt x="8845" y="642"/>
                    <a:pt x="6836" y="1814"/>
                  </a:cubicBezTo>
                  <a:cubicBezTo>
                    <a:pt x="4744" y="3014"/>
                    <a:pt x="3014" y="4743"/>
                    <a:pt x="1814" y="6836"/>
                  </a:cubicBezTo>
                  <a:cubicBezTo>
                    <a:pt x="642" y="8845"/>
                    <a:pt x="1" y="11160"/>
                    <a:pt x="1" y="13671"/>
                  </a:cubicBezTo>
                  <a:cubicBezTo>
                    <a:pt x="1" y="16154"/>
                    <a:pt x="642" y="18470"/>
                    <a:pt x="1814" y="20478"/>
                  </a:cubicBezTo>
                  <a:cubicBezTo>
                    <a:pt x="3014" y="22571"/>
                    <a:pt x="4744" y="24301"/>
                    <a:pt x="6836" y="25500"/>
                  </a:cubicBezTo>
                  <a:cubicBezTo>
                    <a:pt x="8845" y="26672"/>
                    <a:pt x="11160" y="27314"/>
                    <a:pt x="13643" y="27314"/>
                  </a:cubicBezTo>
                  <a:lnTo>
                    <a:pt x="13643" y="25528"/>
                  </a:lnTo>
                  <a:cubicBezTo>
                    <a:pt x="7087" y="25528"/>
                    <a:pt x="1786" y="20227"/>
                    <a:pt x="1786" y="13671"/>
                  </a:cubicBezTo>
                  <a:cubicBezTo>
                    <a:pt x="1786" y="7087"/>
                    <a:pt x="7087" y="1786"/>
                    <a:pt x="13643" y="1786"/>
                  </a:cubicBezTo>
                  <a:lnTo>
                    <a:pt x="1364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3865350" y="84575"/>
              <a:ext cx="593575" cy="593575"/>
            </a:xfrm>
            <a:custGeom>
              <a:rect b="b" l="l" r="r" t="t"/>
              <a:pathLst>
                <a:path extrusionOk="0" h="23743" w="23743">
                  <a:moveTo>
                    <a:pt x="11857" y="0"/>
                  </a:moveTo>
                  <a:cubicBezTo>
                    <a:pt x="5301" y="0"/>
                    <a:pt x="0" y="5301"/>
                    <a:pt x="0" y="11885"/>
                  </a:cubicBezTo>
                  <a:cubicBezTo>
                    <a:pt x="0" y="18441"/>
                    <a:pt x="5301" y="23742"/>
                    <a:pt x="11857" y="23742"/>
                  </a:cubicBezTo>
                  <a:cubicBezTo>
                    <a:pt x="18442" y="23742"/>
                    <a:pt x="23742" y="18441"/>
                    <a:pt x="23742" y="11885"/>
                  </a:cubicBezTo>
                  <a:cubicBezTo>
                    <a:pt x="23742" y="5301"/>
                    <a:pt x="18442" y="0"/>
                    <a:pt x="1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20"/>
          <p:cNvGrpSpPr/>
          <p:nvPr/>
        </p:nvGrpSpPr>
        <p:grpSpPr>
          <a:xfrm>
            <a:off x="7329890" y="3451075"/>
            <a:ext cx="672071" cy="672034"/>
            <a:chOff x="7151422" y="1328493"/>
            <a:chExt cx="484795" cy="484768"/>
          </a:xfrm>
        </p:grpSpPr>
        <p:sp>
          <p:nvSpPr>
            <p:cNvPr id="448" name="Google Shape;448;p20"/>
            <p:cNvSpPr/>
            <p:nvPr/>
          </p:nvSpPr>
          <p:spPr>
            <a:xfrm>
              <a:off x="7306135" y="1417890"/>
              <a:ext cx="175370" cy="112374"/>
            </a:xfrm>
            <a:custGeom>
              <a:rect b="b" l="l" r="r" t="t"/>
              <a:pathLst>
                <a:path extrusionOk="0" h="4167" w="6503">
                  <a:moveTo>
                    <a:pt x="1806" y="0"/>
                  </a:moveTo>
                  <a:lnTo>
                    <a:pt x="1" y="4167"/>
                  </a:lnTo>
                  <a:lnTo>
                    <a:pt x="6502" y="4167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7161967" y="1558633"/>
              <a:ext cx="188260" cy="164906"/>
            </a:xfrm>
            <a:custGeom>
              <a:rect b="b" l="l" r="r" t="t"/>
              <a:pathLst>
                <a:path extrusionOk="0" h="6115" w="6981">
                  <a:moveTo>
                    <a:pt x="0" y="1"/>
                  </a:moveTo>
                  <a:lnTo>
                    <a:pt x="6980" y="6114"/>
                  </a:lnTo>
                  <a:lnTo>
                    <a:pt x="6980" y="611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06647" y="1558633"/>
              <a:ext cx="174372" cy="192116"/>
            </a:xfrm>
            <a:custGeom>
              <a:rect b="b" l="l" r="r" t="t"/>
              <a:pathLst>
                <a:path extrusionOk="0" h="7124" w="6466">
                  <a:moveTo>
                    <a:pt x="1" y="1"/>
                  </a:moveTo>
                  <a:lnTo>
                    <a:pt x="3232" y="7124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7437413" y="1558633"/>
              <a:ext cx="188287" cy="164906"/>
            </a:xfrm>
            <a:custGeom>
              <a:rect b="b" l="l" r="r" t="t"/>
              <a:pathLst>
                <a:path extrusionOk="0" h="6115" w="6982">
                  <a:moveTo>
                    <a:pt x="2780" y="1"/>
                  </a:moveTo>
                  <a:lnTo>
                    <a:pt x="1" y="6114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7463760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0" y="0"/>
                  </a:moveTo>
                  <a:lnTo>
                    <a:pt x="1805" y="4167"/>
                  </a:lnTo>
                  <a:lnTo>
                    <a:pt x="6376" y="4167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7151908" y="1417890"/>
              <a:ext cx="171972" cy="112374"/>
            </a:xfrm>
            <a:custGeom>
              <a:rect b="b" l="l" r="r" t="t"/>
              <a:pathLst>
                <a:path extrusionOk="0" h="4167" w="6377">
                  <a:moveTo>
                    <a:pt x="2507" y="0"/>
                  </a:moveTo>
                  <a:lnTo>
                    <a:pt x="1" y="4167"/>
                  </a:lnTo>
                  <a:lnTo>
                    <a:pt x="4572" y="416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7379594" y="1328493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431102" y="1335100"/>
              <a:ext cx="60138" cy="60138"/>
            </a:xfrm>
            <a:custGeom>
              <a:rect b="b" l="l" r="r" t="t"/>
              <a:pathLst>
                <a:path extrusionOk="0" h="2230" w="2230">
                  <a:moveTo>
                    <a:pt x="1486" y="0"/>
                  </a:moveTo>
                  <a:lnTo>
                    <a:pt x="1" y="1485"/>
                  </a:lnTo>
                  <a:lnTo>
                    <a:pt x="744" y="2230"/>
                  </a:lnTo>
                  <a:lnTo>
                    <a:pt x="2229" y="744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296346" y="1335046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4" y="1"/>
                  </a:moveTo>
                  <a:lnTo>
                    <a:pt x="0" y="745"/>
                  </a:lnTo>
                  <a:lnTo>
                    <a:pt x="1486" y="2232"/>
                  </a:lnTo>
                  <a:lnTo>
                    <a:pt x="2231" y="1487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7535898" y="1713049"/>
              <a:ext cx="60191" cy="60191"/>
            </a:xfrm>
            <a:custGeom>
              <a:rect b="b" l="l" r="r" t="t"/>
              <a:pathLst>
                <a:path extrusionOk="0" h="2232" w="2232">
                  <a:moveTo>
                    <a:pt x="746" y="0"/>
                  </a:moveTo>
                  <a:lnTo>
                    <a:pt x="0" y="746"/>
                  </a:lnTo>
                  <a:lnTo>
                    <a:pt x="1488" y="2231"/>
                  </a:lnTo>
                  <a:lnTo>
                    <a:pt x="2231" y="1487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7498332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7579531" y="1675403"/>
              <a:ext cx="56686" cy="28424"/>
            </a:xfrm>
            <a:custGeom>
              <a:rect b="b" l="l" r="r" t="t"/>
              <a:pathLst>
                <a:path extrusionOk="0" h="1054" w="2102">
                  <a:moveTo>
                    <a:pt x="0" y="1"/>
                  </a:moveTo>
                  <a:lnTo>
                    <a:pt x="0" y="1054"/>
                  </a:lnTo>
                  <a:lnTo>
                    <a:pt x="2101" y="1054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191415" y="1712995"/>
              <a:ext cx="60164" cy="60191"/>
            </a:xfrm>
            <a:custGeom>
              <a:rect b="b" l="l" r="r" t="t"/>
              <a:pathLst>
                <a:path extrusionOk="0" h="2232" w="2231">
                  <a:moveTo>
                    <a:pt x="1486" y="1"/>
                  </a:moveTo>
                  <a:lnTo>
                    <a:pt x="1" y="1487"/>
                  </a:lnTo>
                  <a:lnTo>
                    <a:pt x="745" y="2232"/>
                  </a:lnTo>
                  <a:lnTo>
                    <a:pt x="2231" y="745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7260856" y="1756548"/>
              <a:ext cx="28424" cy="56713"/>
            </a:xfrm>
            <a:custGeom>
              <a:rect b="b" l="l" r="r" t="t"/>
              <a:pathLst>
                <a:path extrusionOk="0" h="2103" w="1054">
                  <a:moveTo>
                    <a:pt x="0" y="0"/>
                  </a:moveTo>
                  <a:lnTo>
                    <a:pt x="0" y="2102"/>
                  </a:lnTo>
                  <a:lnTo>
                    <a:pt x="1054" y="2102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7151422" y="1675403"/>
              <a:ext cx="56713" cy="28424"/>
            </a:xfrm>
            <a:custGeom>
              <a:rect b="b" l="l" r="r" t="t"/>
              <a:pathLst>
                <a:path extrusionOk="0" h="1054" w="2103">
                  <a:moveTo>
                    <a:pt x="1" y="1"/>
                  </a:moveTo>
                  <a:lnTo>
                    <a:pt x="1" y="1054"/>
                  </a:lnTo>
                  <a:lnTo>
                    <a:pt x="2103" y="1054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538551" y="757754"/>
            <a:ext cx="1150058" cy="1092200"/>
            <a:chOff x="1451475" y="3060950"/>
            <a:chExt cx="890000" cy="845225"/>
          </a:xfrm>
        </p:grpSpPr>
        <p:sp>
          <p:nvSpPr>
            <p:cNvPr id="464" name="Google Shape;464;p20"/>
            <p:cNvSpPr/>
            <p:nvPr/>
          </p:nvSpPr>
          <p:spPr>
            <a:xfrm>
              <a:off x="1451475" y="3443175"/>
              <a:ext cx="470825" cy="463000"/>
            </a:xfrm>
            <a:custGeom>
              <a:rect b="b" l="l" r="r" t="t"/>
              <a:pathLst>
                <a:path extrusionOk="0" h="18520" w="18833">
                  <a:moveTo>
                    <a:pt x="18184" y="1"/>
                  </a:moveTo>
                  <a:cubicBezTo>
                    <a:pt x="18051" y="1"/>
                    <a:pt x="17916" y="43"/>
                    <a:pt x="17800" y="134"/>
                  </a:cubicBezTo>
                  <a:cubicBezTo>
                    <a:pt x="17158" y="692"/>
                    <a:pt x="1618" y="13860"/>
                    <a:pt x="921" y="14558"/>
                  </a:cubicBezTo>
                  <a:cubicBezTo>
                    <a:pt x="0" y="15450"/>
                    <a:pt x="0" y="16929"/>
                    <a:pt x="921" y="17850"/>
                  </a:cubicBezTo>
                  <a:cubicBezTo>
                    <a:pt x="1367" y="18296"/>
                    <a:pt x="1953" y="18519"/>
                    <a:pt x="2567" y="18519"/>
                  </a:cubicBezTo>
                  <a:cubicBezTo>
                    <a:pt x="3181" y="18519"/>
                    <a:pt x="3767" y="18296"/>
                    <a:pt x="4213" y="17850"/>
                  </a:cubicBezTo>
                  <a:cubicBezTo>
                    <a:pt x="4910" y="17152"/>
                    <a:pt x="18079" y="1612"/>
                    <a:pt x="18637" y="971"/>
                  </a:cubicBezTo>
                  <a:cubicBezTo>
                    <a:pt x="18832" y="720"/>
                    <a:pt x="18804" y="385"/>
                    <a:pt x="18609" y="162"/>
                  </a:cubicBezTo>
                  <a:cubicBezTo>
                    <a:pt x="18489" y="57"/>
                    <a:pt x="18338" y="1"/>
                    <a:pt x="18184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906225" y="3061275"/>
              <a:ext cx="196700" cy="359450"/>
            </a:xfrm>
            <a:custGeom>
              <a:rect b="b" l="l" r="r" t="t"/>
              <a:pathLst>
                <a:path extrusionOk="0" h="14378" w="7868">
                  <a:moveTo>
                    <a:pt x="3812" y="1"/>
                  </a:moveTo>
                  <a:cubicBezTo>
                    <a:pt x="1887" y="1"/>
                    <a:pt x="0" y="1295"/>
                    <a:pt x="0" y="4027"/>
                  </a:cubicBezTo>
                  <a:lnTo>
                    <a:pt x="0" y="14378"/>
                  </a:lnTo>
                  <a:cubicBezTo>
                    <a:pt x="1395" y="14350"/>
                    <a:pt x="7868" y="9216"/>
                    <a:pt x="7868" y="4055"/>
                  </a:cubicBezTo>
                  <a:cubicBezTo>
                    <a:pt x="7868" y="1407"/>
                    <a:pt x="5819" y="1"/>
                    <a:pt x="3812" y="1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708850" y="3060950"/>
              <a:ext cx="197400" cy="359775"/>
            </a:xfrm>
            <a:custGeom>
              <a:rect b="b" l="l" r="r" t="t"/>
              <a:pathLst>
                <a:path extrusionOk="0" h="14391" w="7896">
                  <a:moveTo>
                    <a:pt x="4069" y="0"/>
                  </a:moveTo>
                  <a:cubicBezTo>
                    <a:pt x="2067" y="0"/>
                    <a:pt x="28" y="1398"/>
                    <a:pt x="28" y="4040"/>
                  </a:cubicBezTo>
                  <a:cubicBezTo>
                    <a:pt x="0" y="9229"/>
                    <a:pt x="6473" y="14391"/>
                    <a:pt x="7868" y="14391"/>
                  </a:cubicBezTo>
                  <a:lnTo>
                    <a:pt x="7895" y="14391"/>
                  </a:lnTo>
                  <a:lnTo>
                    <a:pt x="7895" y="4040"/>
                  </a:lnTo>
                  <a:cubicBezTo>
                    <a:pt x="7895" y="1301"/>
                    <a:pt x="5999" y="0"/>
                    <a:pt x="4069" y="0"/>
                  </a:cubicBezTo>
                  <a:close/>
                </a:path>
              </a:pathLst>
            </a:custGeom>
            <a:solidFill>
              <a:srgbClr val="94DC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470300" y="3260975"/>
              <a:ext cx="398975" cy="196725"/>
            </a:xfrm>
            <a:custGeom>
              <a:rect b="b" l="l" r="r" t="t"/>
              <a:pathLst>
                <a:path extrusionOk="0" h="7869" w="15959">
                  <a:moveTo>
                    <a:pt x="5608" y="1"/>
                  </a:moveTo>
                  <a:cubicBezTo>
                    <a:pt x="419" y="1"/>
                    <a:pt x="1" y="7840"/>
                    <a:pt x="5580" y="7868"/>
                  </a:cubicBezTo>
                  <a:lnTo>
                    <a:pt x="15959" y="7868"/>
                  </a:lnTo>
                  <a:cubicBezTo>
                    <a:pt x="15931" y="6473"/>
                    <a:pt x="10797" y="1"/>
                    <a:pt x="5608" y="1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470300" y="3457675"/>
              <a:ext cx="398975" cy="196700"/>
            </a:xfrm>
            <a:custGeom>
              <a:rect b="b" l="l" r="r" t="t"/>
              <a:pathLst>
                <a:path extrusionOk="0" h="7868" w="15959">
                  <a:moveTo>
                    <a:pt x="5608" y="0"/>
                  </a:moveTo>
                  <a:cubicBezTo>
                    <a:pt x="1" y="0"/>
                    <a:pt x="419" y="7868"/>
                    <a:pt x="5608" y="7868"/>
                  </a:cubicBezTo>
                  <a:cubicBezTo>
                    <a:pt x="10797" y="7868"/>
                    <a:pt x="15959" y="1423"/>
                    <a:pt x="15959" y="0"/>
                  </a:cubicBezTo>
                  <a:close/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709525" y="3494625"/>
              <a:ext cx="196725" cy="359900"/>
            </a:xfrm>
            <a:custGeom>
              <a:rect b="b" l="l" r="r" t="t"/>
              <a:pathLst>
                <a:path extrusionOk="0" h="14396" w="7869">
                  <a:moveTo>
                    <a:pt x="7868" y="1"/>
                  </a:moveTo>
                  <a:cubicBezTo>
                    <a:pt x="6474" y="29"/>
                    <a:pt x="1" y="5162"/>
                    <a:pt x="1" y="10351"/>
                  </a:cubicBezTo>
                  <a:cubicBezTo>
                    <a:pt x="1" y="12989"/>
                    <a:pt x="2048" y="14395"/>
                    <a:pt x="4054" y="14395"/>
                  </a:cubicBezTo>
                  <a:cubicBezTo>
                    <a:pt x="5973" y="14395"/>
                    <a:pt x="7855" y="13108"/>
                    <a:pt x="7868" y="10379"/>
                  </a:cubicBezTo>
                  <a:lnTo>
                    <a:pt x="7868" y="1"/>
                  </a:ln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906225" y="3494625"/>
              <a:ext cx="196700" cy="360050"/>
            </a:xfrm>
            <a:custGeom>
              <a:rect b="b" l="l" r="r" t="t"/>
              <a:pathLst>
                <a:path extrusionOk="0" h="14402" w="7868">
                  <a:moveTo>
                    <a:pt x="0" y="1"/>
                  </a:moveTo>
                  <a:lnTo>
                    <a:pt x="0" y="10351"/>
                  </a:lnTo>
                  <a:cubicBezTo>
                    <a:pt x="0" y="13101"/>
                    <a:pt x="1892" y="14402"/>
                    <a:pt x="3820" y="14402"/>
                  </a:cubicBezTo>
                  <a:cubicBezTo>
                    <a:pt x="5824" y="14402"/>
                    <a:pt x="7868" y="12996"/>
                    <a:pt x="7868" y="10351"/>
                  </a:cubicBezTo>
                  <a:cubicBezTo>
                    <a:pt x="7868" y="5162"/>
                    <a:pt x="1423" y="1"/>
                    <a:pt x="0" y="1"/>
                  </a:cubicBez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943200" y="3457675"/>
              <a:ext cx="398275" cy="196700"/>
            </a:xfrm>
            <a:custGeom>
              <a:rect b="b" l="l" r="r" t="t"/>
              <a:pathLst>
                <a:path extrusionOk="0" h="7868" w="15931">
                  <a:moveTo>
                    <a:pt x="0" y="0"/>
                  </a:moveTo>
                  <a:cubicBezTo>
                    <a:pt x="0" y="1395"/>
                    <a:pt x="5161" y="7868"/>
                    <a:pt x="10323" y="7868"/>
                  </a:cubicBezTo>
                  <a:cubicBezTo>
                    <a:pt x="15512" y="7868"/>
                    <a:pt x="15930" y="28"/>
                    <a:pt x="10351" y="0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943200" y="3260975"/>
              <a:ext cx="398275" cy="196725"/>
            </a:xfrm>
            <a:custGeom>
              <a:rect b="b" l="l" r="r" t="t"/>
              <a:pathLst>
                <a:path extrusionOk="0" h="7869" w="15931">
                  <a:moveTo>
                    <a:pt x="10351" y="1"/>
                  </a:moveTo>
                  <a:cubicBezTo>
                    <a:pt x="5161" y="1"/>
                    <a:pt x="0" y="6445"/>
                    <a:pt x="0" y="7868"/>
                  </a:cubicBezTo>
                  <a:lnTo>
                    <a:pt x="10351" y="7868"/>
                  </a:lnTo>
                  <a:cubicBezTo>
                    <a:pt x="15930" y="7868"/>
                    <a:pt x="15540" y="1"/>
                    <a:pt x="10351" y="1"/>
                  </a:cubicBez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862275" y="3413725"/>
              <a:ext cx="87225" cy="87900"/>
            </a:xfrm>
            <a:custGeom>
              <a:rect b="b" l="l" r="r" t="t"/>
              <a:pathLst>
                <a:path extrusionOk="0" h="3516" w="3489">
                  <a:moveTo>
                    <a:pt x="1758" y="1"/>
                  </a:moveTo>
                  <a:cubicBezTo>
                    <a:pt x="782" y="1"/>
                    <a:pt x="1" y="810"/>
                    <a:pt x="1" y="1758"/>
                  </a:cubicBezTo>
                  <a:cubicBezTo>
                    <a:pt x="1" y="2735"/>
                    <a:pt x="782" y="3516"/>
                    <a:pt x="1758" y="3516"/>
                  </a:cubicBezTo>
                  <a:cubicBezTo>
                    <a:pt x="2707" y="3516"/>
                    <a:pt x="3488" y="2735"/>
                    <a:pt x="3488" y="1758"/>
                  </a:cubicBezTo>
                  <a:cubicBezTo>
                    <a:pt x="3488" y="810"/>
                    <a:pt x="2707" y="1"/>
                    <a:pt x="1758" y="1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/>
          <p:nvPr>
            <p:ph idx="4294967295" type="title"/>
          </p:nvPr>
        </p:nvSpPr>
        <p:spPr>
          <a:xfrm>
            <a:off x="720000" y="991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Blackjack’s Actions, Rewards &amp; Environment</a:t>
            </a:r>
            <a:endParaRPr/>
          </a:p>
        </p:txBody>
      </p:sp>
      <p:pic>
        <p:nvPicPr>
          <p:cNvPr id="479" name="Google Shape;479;p21"/>
          <p:cNvPicPr preferRelativeResize="0"/>
          <p:nvPr/>
        </p:nvPicPr>
        <p:blipFill rotWithShape="1">
          <a:blip r:embed="rId3">
            <a:alphaModFix/>
          </a:blip>
          <a:srcRect b="5484" l="0" r="0" t="5475"/>
          <a:stretch/>
        </p:blipFill>
        <p:spPr>
          <a:xfrm>
            <a:off x="523138" y="671825"/>
            <a:ext cx="8097749" cy="405575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1"/>
          <p:cNvSpPr txBox="1"/>
          <p:nvPr/>
        </p:nvSpPr>
        <p:spPr>
          <a:xfrm>
            <a:off x="992900" y="755800"/>
            <a:ext cx="22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Improved based on Open AI’s gymnasium</a:t>
            </a:r>
            <a:endParaRPr/>
          </a:p>
        </p:txBody>
      </p:sp>
      <p:sp>
        <p:nvSpPr>
          <p:cNvPr id="481" name="Google Shape;481;p21"/>
          <p:cNvSpPr txBox="1"/>
          <p:nvPr/>
        </p:nvSpPr>
        <p:spPr>
          <a:xfrm>
            <a:off x="5872625" y="755800"/>
            <a:ext cx="22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reate custom blackjack environment (registered)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720013" y="4665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1) 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Natural Blackjack [Ace &amp; 10/J/Q/K] wins player a reward of +1.5; (2) Ace can be used as 1 or 11.</a:t>
            </a:r>
            <a:endParaRPr sz="1200"/>
          </a:p>
        </p:txBody>
      </p:sp>
      <p:cxnSp>
        <p:nvCxnSpPr>
          <p:cNvPr id="483" name="Google Shape;483;p21"/>
          <p:cNvCxnSpPr/>
          <p:nvPr/>
        </p:nvCxnSpPr>
        <p:spPr>
          <a:xfrm>
            <a:off x="326250" y="-185550"/>
            <a:ext cx="0" cy="552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21"/>
          <p:cNvCxnSpPr/>
          <p:nvPr/>
        </p:nvCxnSpPr>
        <p:spPr>
          <a:xfrm>
            <a:off x="8817775" y="-185550"/>
            <a:ext cx="0" cy="552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22"/>
          <p:cNvCxnSpPr/>
          <p:nvPr/>
        </p:nvCxnSpPr>
        <p:spPr>
          <a:xfrm>
            <a:off x="326250" y="-185550"/>
            <a:ext cx="0" cy="552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2"/>
          <p:cNvCxnSpPr/>
          <p:nvPr/>
        </p:nvCxnSpPr>
        <p:spPr>
          <a:xfrm>
            <a:off x="8817775" y="-185550"/>
            <a:ext cx="0" cy="552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2"/>
          <p:cNvSpPr txBox="1"/>
          <p:nvPr/>
        </p:nvSpPr>
        <p:spPr>
          <a:xfrm>
            <a:off x="445800" y="1110600"/>
            <a:ext cx="2556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🃏 Your Starting Hand: (19, 1, True, 1)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📌 Available actions: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0: Stand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1: Hit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2: Double Down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3: Surrender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4: Insurance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🎯 Select an action:  4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🃏 New Observation: (19, 1, True, 0)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💰 Reward: -0.5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📌 Available actions: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0: Stand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1: Hit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2: Double Down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3: Surrender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🎯 Select an action:  0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🃏 New Observation: (19, 1, True, 1)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💰 Reward: 1.0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🏁 Game Over!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🤵 Dealer's Full Hand: [1, 7] (Total: 18)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🏆 Congratulations, you won!</a:t>
            </a:r>
            <a:endParaRPr sz="1000">
              <a:highlight>
                <a:srgbClr val="FFFFFF"/>
              </a:highlight>
            </a:endParaRPr>
          </a:p>
        </p:txBody>
      </p:sp>
      <p:sp>
        <p:nvSpPr>
          <p:cNvPr id="492" name="Google Shape;492;p22"/>
          <p:cNvSpPr txBox="1"/>
          <p:nvPr>
            <p:ph idx="4294967295" type="title"/>
          </p:nvPr>
        </p:nvSpPr>
        <p:spPr>
          <a:xfrm>
            <a:off x="720000" y="991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🎰 Welcome to Custom Blackjack!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2"/>
          <p:cNvSpPr txBox="1"/>
          <p:nvPr/>
        </p:nvSpPr>
        <p:spPr>
          <a:xfrm>
            <a:off x="445800" y="671860"/>
            <a:ext cx="2556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Insurance</a:t>
            </a:r>
            <a:endParaRPr sz="1800"/>
          </a:p>
        </p:txBody>
      </p:sp>
      <p:cxnSp>
        <p:nvCxnSpPr>
          <p:cNvPr id="494" name="Google Shape;494;p22"/>
          <p:cNvCxnSpPr/>
          <p:nvPr/>
        </p:nvCxnSpPr>
        <p:spPr>
          <a:xfrm>
            <a:off x="3125575" y="1017050"/>
            <a:ext cx="0" cy="4005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5" name="Google Shape;495;p22"/>
          <p:cNvSpPr txBox="1"/>
          <p:nvPr/>
        </p:nvSpPr>
        <p:spPr>
          <a:xfrm>
            <a:off x="3296125" y="1164200"/>
            <a:ext cx="2556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🃏 Your Starting Hand: (21, 10, True, 0)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📌 Available actions: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0: Stand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1: Hit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2: Double Down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3: Surrender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🎯 Select an action:  0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🃏 New Observation: (21, 10, True, 0)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💰 Reward: 1.5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🏁 Game Over!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🤵 Dealer's Full Hand: [10, 5, 8] (Total: 23)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🏆 Congratulations, you won!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FFFFFF"/>
              </a:highlight>
            </a:endParaRPr>
          </a:p>
        </p:txBody>
      </p:sp>
      <p:sp>
        <p:nvSpPr>
          <p:cNvPr id="496" name="Google Shape;496;p22"/>
          <p:cNvSpPr txBox="1"/>
          <p:nvPr/>
        </p:nvSpPr>
        <p:spPr>
          <a:xfrm>
            <a:off x="3277413" y="671843"/>
            <a:ext cx="2556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Natural Blackjack</a:t>
            </a:r>
            <a:endParaRPr sz="1800"/>
          </a:p>
        </p:txBody>
      </p:sp>
      <p:cxnSp>
        <p:nvCxnSpPr>
          <p:cNvPr id="497" name="Google Shape;497;p22"/>
          <p:cNvCxnSpPr/>
          <p:nvPr/>
        </p:nvCxnSpPr>
        <p:spPr>
          <a:xfrm>
            <a:off x="6026925" y="1017050"/>
            <a:ext cx="0" cy="4005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8" name="Google Shape;498;p22"/>
          <p:cNvSpPr txBox="1"/>
          <p:nvPr/>
        </p:nvSpPr>
        <p:spPr>
          <a:xfrm>
            <a:off x="6142238" y="1164188"/>
            <a:ext cx="2556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🃏 Your Starting Hand: (10, 2, False, 0)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📌 Available actions: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0: Stand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1: Hit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2: Double Down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3: Surrender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🎯 Select an action:  2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🃏 New Observation: (20, 2, False, 0)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💰 Reward: 2.0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🏁 Game Over!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</a:rPr>
              <a:t>🤵 Dealer's Full Hand: [2, 10, 6] (Total: 18)</a:t>
            </a:r>
            <a:endParaRPr b="1"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🏆 Congratulations, you won!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FFFFFF"/>
              </a:highlight>
            </a:endParaRPr>
          </a:p>
        </p:txBody>
      </p:sp>
      <p:sp>
        <p:nvSpPr>
          <p:cNvPr id="499" name="Google Shape;499;p22"/>
          <p:cNvSpPr txBox="1"/>
          <p:nvPr/>
        </p:nvSpPr>
        <p:spPr>
          <a:xfrm>
            <a:off x="6142250" y="671825"/>
            <a:ext cx="2556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Double Down</a:t>
            </a:r>
            <a:endParaRPr sz="1800"/>
          </a:p>
        </p:txBody>
      </p:sp>
      <p:grpSp>
        <p:nvGrpSpPr>
          <p:cNvPr id="500" name="Google Shape;500;p22"/>
          <p:cNvGrpSpPr/>
          <p:nvPr/>
        </p:nvGrpSpPr>
        <p:grpSpPr>
          <a:xfrm>
            <a:off x="7782066" y="4157902"/>
            <a:ext cx="791610" cy="776936"/>
            <a:chOff x="7833846" y="103925"/>
            <a:chExt cx="1035055" cy="1015868"/>
          </a:xfrm>
        </p:grpSpPr>
        <p:sp>
          <p:nvSpPr>
            <p:cNvPr id="501" name="Google Shape;501;p22"/>
            <p:cNvSpPr/>
            <p:nvPr/>
          </p:nvSpPr>
          <p:spPr>
            <a:xfrm flipH="1">
              <a:off x="7833846" y="105391"/>
              <a:ext cx="662986" cy="662986"/>
            </a:xfrm>
            <a:custGeom>
              <a:rect b="b" l="l" r="r" t="t"/>
              <a:pathLst>
                <a:path extrusionOk="0" h="14027" w="14027">
                  <a:moveTo>
                    <a:pt x="6998" y="0"/>
                  </a:moveTo>
                  <a:cubicBezTo>
                    <a:pt x="10872" y="0"/>
                    <a:pt x="14027" y="3155"/>
                    <a:pt x="14027" y="7029"/>
                  </a:cubicBezTo>
                  <a:cubicBezTo>
                    <a:pt x="14027" y="10903"/>
                    <a:pt x="10872" y="14027"/>
                    <a:pt x="6998" y="14027"/>
                  </a:cubicBezTo>
                  <a:cubicBezTo>
                    <a:pt x="3125" y="14027"/>
                    <a:pt x="1" y="10903"/>
                    <a:pt x="1" y="7029"/>
                  </a:cubicBezTo>
                  <a:cubicBezTo>
                    <a:pt x="1" y="3155"/>
                    <a:pt x="3125" y="0"/>
                    <a:pt x="6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 flipH="1">
              <a:off x="7833847" y="105391"/>
              <a:ext cx="332226" cy="662986"/>
            </a:xfrm>
            <a:custGeom>
              <a:rect b="b" l="l" r="r" t="t"/>
              <a:pathLst>
                <a:path extrusionOk="0" h="14027" w="7029">
                  <a:moveTo>
                    <a:pt x="0" y="0"/>
                  </a:moveTo>
                  <a:cubicBezTo>
                    <a:pt x="3874" y="0"/>
                    <a:pt x="7029" y="3155"/>
                    <a:pt x="7029" y="7029"/>
                  </a:cubicBezTo>
                  <a:cubicBezTo>
                    <a:pt x="7029" y="10903"/>
                    <a:pt x="3874" y="14027"/>
                    <a:pt x="0" y="140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 flipH="1">
              <a:off x="8000692" y="272236"/>
              <a:ext cx="330760" cy="330760"/>
            </a:xfrm>
            <a:custGeom>
              <a:rect b="b" l="l" r="r" t="t"/>
              <a:pathLst>
                <a:path extrusionOk="0" h="6998" w="6998">
                  <a:moveTo>
                    <a:pt x="3218" y="157"/>
                  </a:moveTo>
                  <a:cubicBezTo>
                    <a:pt x="5061" y="0"/>
                    <a:pt x="6685" y="1375"/>
                    <a:pt x="6842" y="3218"/>
                  </a:cubicBezTo>
                  <a:cubicBezTo>
                    <a:pt x="6998" y="5061"/>
                    <a:pt x="5623" y="6654"/>
                    <a:pt x="3780" y="6810"/>
                  </a:cubicBezTo>
                  <a:cubicBezTo>
                    <a:pt x="1937" y="6998"/>
                    <a:pt x="344" y="5623"/>
                    <a:pt x="157" y="3780"/>
                  </a:cubicBezTo>
                  <a:cubicBezTo>
                    <a:pt x="0" y="1937"/>
                    <a:pt x="1375" y="313"/>
                    <a:pt x="3218" y="1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 flipH="1">
              <a:off x="7943075" y="214668"/>
              <a:ext cx="444480" cy="444433"/>
            </a:xfrm>
            <a:custGeom>
              <a:rect b="b" l="l" r="r" t="t"/>
              <a:pathLst>
                <a:path extrusionOk="0" h="9403" w="9404">
                  <a:moveTo>
                    <a:pt x="6779" y="906"/>
                  </a:moveTo>
                  <a:cubicBezTo>
                    <a:pt x="6967" y="1031"/>
                    <a:pt x="7154" y="812"/>
                    <a:pt x="7029" y="625"/>
                  </a:cubicBezTo>
                  <a:cubicBezTo>
                    <a:pt x="7029" y="625"/>
                    <a:pt x="6998" y="594"/>
                    <a:pt x="6967" y="594"/>
                  </a:cubicBezTo>
                  <a:lnTo>
                    <a:pt x="6967" y="594"/>
                  </a:lnTo>
                  <a:lnTo>
                    <a:pt x="6935" y="562"/>
                  </a:lnTo>
                  <a:lnTo>
                    <a:pt x="6904" y="562"/>
                  </a:lnTo>
                  <a:lnTo>
                    <a:pt x="6873" y="531"/>
                  </a:lnTo>
                  <a:lnTo>
                    <a:pt x="6873" y="531"/>
                  </a:lnTo>
                  <a:lnTo>
                    <a:pt x="6842" y="500"/>
                  </a:lnTo>
                  <a:lnTo>
                    <a:pt x="6810" y="500"/>
                  </a:lnTo>
                  <a:lnTo>
                    <a:pt x="6779" y="500"/>
                  </a:lnTo>
                  <a:lnTo>
                    <a:pt x="6748" y="469"/>
                  </a:lnTo>
                  <a:lnTo>
                    <a:pt x="6748" y="469"/>
                  </a:lnTo>
                  <a:lnTo>
                    <a:pt x="6717" y="437"/>
                  </a:lnTo>
                  <a:lnTo>
                    <a:pt x="6685" y="437"/>
                  </a:lnTo>
                  <a:lnTo>
                    <a:pt x="6654" y="437"/>
                  </a:lnTo>
                  <a:lnTo>
                    <a:pt x="6623" y="406"/>
                  </a:lnTo>
                  <a:lnTo>
                    <a:pt x="6592" y="406"/>
                  </a:lnTo>
                  <a:lnTo>
                    <a:pt x="6592" y="406"/>
                  </a:lnTo>
                  <a:lnTo>
                    <a:pt x="6560" y="375"/>
                  </a:lnTo>
                  <a:lnTo>
                    <a:pt x="6529" y="375"/>
                  </a:lnTo>
                  <a:lnTo>
                    <a:pt x="6498" y="344"/>
                  </a:lnTo>
                  <a:lnTo>
                    <a:pt x="6467" y="344"/>
                  </a:lnTo>
                  <a:lnTo>
                    <a:pt x="6436" y="344"/>
                  </a:lnTo>
                  <a:lnTo>
                    <a:pt x="6436" y="312"/>
                  </a:lnTo>
                  <a:lnTo>
                    <a:pt x="6404" y="312"/>
                  </a:lnTo>
                  <a:lnTo>
                    <a:pt x="6373" y="312"/>
                  </a:lnTo>
                  <a:lnTo>
                    <a:pt x="6342" y="281"/>
                  </a:lnTo>
                  <a:lnTo>
                    <a:pt x="6311" y="281"/>
                  </a:lnTo>
                  <a:lnTo>
                    <a:pt x="6279" y="281"/>
                  </a:lnTo>
                  <a:lnTo>
                    <a:pt x="6248" y="250"/>
                  </a:lnTo>
                  <a:lnTo>
                    <a:pt x="6248" y="250"/>
                  </a:lnTo>
                  <a:cubicBezTo>
                    <a:pt x="6061" y="187"/>
                    <a:pt x="5904" y="469"/>
                    <a:pt x="6061" y="594"/>
                  </a:cubicBezTo>
                  <a:cubicBezTo>
                    <a:pt x="6092" y="594"/>
                    <a:pt x="6092" y="625"/>
                    <a:pt x="6123" y="625"/>
                  </a:cubicBezTo>
                  <a:lnTo>
                    <a:pt x="6123" y="625"/>
                  </a:lnTo>
                  <a:lnTo>
                    <a:pt x="6154" y="625"/>
                  </a:lnTo>
                  <a:lnTo>
                    <a:pt x="6186" y="656"/>
                  </a:lnTo>
                  <a:lnTo>
                    <a:pt x="6217" y="656"/>
                  </a:lnTo>
                  <a:lnTo>
                    <a:pt x="6217" y="656"/>
                  </a:lnTo>
                  <a:lnTo>
                    <a:pt x="6248" y="656"/>
                  </a:lnTo>
                  <a:lnTo>
                    <a:pt x="6279" y="687"/>
                  </a:lnTo>
                  <a:lnTo>
                    <a:pt x="6311" y="687"/>
                  </a:lnTo>
                  <a:lnTo>
                    <a:pt x="6342" y="687"/>
                  </a:lnTo>
                  <a:lnTo>
                    <a:pt x="6342" y="719"/>
                  </a:lnTo>
                  <a:lnTo>
                    <a:pt x="6373" y="719"/>
                  </a:lnTo>
                  <a:lnTo>
                    <a:pt x="6404" y="719"/>
                  </a:lnTo>
                  <a:lnTo>
                    <a:pt x="6436" y="750"/>
                  </a:lnTo>
                  <a:lnTo>
                    <a:pt x="6436" y="750"/>
                  </a:lnTo>
                  <a:lnTo>
                    <a:pt x="6467" y="750"/>
                  </a:lnTo>
                  <a:lnTo>
                    <a:pt x="6498" y="781"/>
                  </a:lnTo>
                  <a:lnTo>
                    <a:pt x="6529" y="781"/>
                  </a:lnTo>
                  <a:lnTo>
                    <a:pt x="6529" y="781"/>
                  </a:lnTo>
                  <a:lnTo>
                    <a:pt x="6560" y="812"/>
                  </a:lnTo>
                  <a:lnTo>
                    <a:pt x="6592" y="812"/>
                  </a:lnTo>
                  <a:lnTo>
                    <a:pt x="6623" y="843"/>
                  </a:lnTo>
                  <a:lnTo>
                    <a:pt x="6623" y="843"/>
                  </a:lnTo>
                  <a:lnTo>
                    <a:pt x="6654" y="843"/>
                  </a:lnTo>
                  <a:lnTo>
                    <a:pt x="6685" y="875"/>
                  </a:lnTo>
                  <a:lnTo>
                    <a:pt x="6717" y="875"/>
                  </a:lnTo>
                  <a:lnTo>
                    <a:pt x="6717" y="875"/>
                  </a:lnTo>
                  <a:lnTo>
                    <a:pt x="6748" y="906"/>
                  </a:lnTo>
                  <a:lnTo>
                    <a:pt x="6779" y="906"/>
                  </a:lnTo>
                  <a:close/>
                  <a:moveTo>
                    <a:pt x="8154" y="2124"/>
                  </a:moveTo>
                  <a:cubicBezTo>
                    <a:pt x="8279" y="2280"/>
                    <a:pt x="8529" y="2156"/>
                    <a:pt x="8497" y="1968"/>
                  </a:cubicBezTo>
                  <a:cubicBezTo>
                    <a:pt x="8497" y="1937"/>
                    <a:pt x="8466" y="1906"/>
                    <a:pt x="8466" y="1874"/>
                  </a:cubicBezTo>
                  <a:lnTo>
                    <a:pt x="8435" y="1874"/>
                  </a:lnTo>
                  <a:lnTo>
                    <a:pt x="8435" y="1843"/>
                  </a:lnTo>
                  <a:lnTo>
                    <a:pt x="8404" y="1812"/>
                  </a:lnTo>
                  <a:lnTo>
                    <a:pt x="8404" y="1781"/>
                  </a:lnTo>
                  <a:lnTo>
                    <a:pt x="8372" y="1781"/>
                  </a:lnTo>
                  <a:lnTo>
                    <a:pt x="8372" y="1749"/>
                  </a:lnTo>
                  <a:lnTo>
                    <a:pt x="8341" y="1718"/>
                  </a:lnTo>
                  <a:lnTo>
                    <a:pt x="8310" y="1718"/>
                  </a:lnTo>
                  <a:lnTo>
                    <a:pt x="8310" y="1687"/>
                  </a:lnTo>
                  <a:lnTo>
                    <a:pt x="8279" y="1656"/>
                  </a:lnTo>
                  <a:lnTo>
                    <a:pt x="8279" y="1656"/>
                  </a:lnTo>
                  <a:lnTo>
                    <a:pt x="8247" y="1624"/>
                  </a:lnTo>
                  <a:lnTo>
                    <a:pt x="8247" y="1593"/>
                  </a:lnTo>
                  <a:lnTo>
                    <a:pt x="8216" y="1593"/>
                  </a:lnTo>
                  <a:lnTo>
                    <a:pt x="8185" y="1562"/>
                  </a:lnTo>
                  <a:lnTo>
                    <a:pt x="8185" y="1531"/>
                  </a:lnTo>
                  <a:lnTo>
                    <a:pt x="8154" y="1531"/>
                  </a:lnTo>
                  <a:lnTo>
                    <a:pt x="8122" y="1500"/>
                  </a:lnTo>
                  <a:lnTo>
                    <a:pt x="8122" y="1468"/>
                  </a:lnTo>
                  <a:lnTo>
                    <a:pt x="8091" y="1468"/>
                  </a:lnTo>
                  <a:lnTo>
                    <a:pt x="8091" y="1437"/>
                  </a:lnTo>
                  <a:lnTo>
                    <a:pt x="8060" y="1406"/>
                  </a:lnTo>
                  <a:lnTo>
                    <a:pt x="8029" y="1406"/>
                  </a:lnTo>
                  <a:lnTo>
                    <a:pt x="8029" y="1375"/>
                  </a:lnTo>
                  <a:lnTo>
                    <a:pt x="7997" y="1343"/>
                  </a:lnTo>
                  <a:lnTo>
                    <a:pt x="7966" y="1343"/>
                  </a:lnTo>
                  <a:lnTo>
                    <a:pt x="7966" y="1312"/>
                  </a:lnTo>
                  <a:lnTo>
                    <a:pt x="7935" y="1281"/>
                  </a:lnTo>
                  <a:lnTo>
                    <a:pt x="7935" y="1281"/>
                  </a:lnTo>
                  <a:cubicBezTo>
                    <a:pt x="7872" y="1218"/>
                    <a:pt x="7748" y="1218"/>
                    <a:pt x="7685" y="1281"/>
                  </a:cubicBezTo>
                  <a:cubicBezTo>
                    <a:pt x="7591" y="1343"/>
                    <a:pt x="7591" y="1500"/>
                    <a:pt x="7685" y="1562"/>
                  </a:cubicBezTo>
                  <a:lnTo>
                    <a:pt x="7685" y="1562"/>
                  </a:lnTo>
                  <a:lnTo>
                    <a:pt x="7685" y="1593"/>
                  </a:lnTo>
                  <a:lnTo>
                    <a:pt x="7716" y="1593"/>
                  </a:lnTo>
                  <a:lnTo>
                    <a:pt x="7748" y="1624"/>
                  </a:lnTo>
                  <a:lnTo>
                    <a:pt x="7748" y="1656"/>
                  </a:lnTo>
                  <a:lnTo>
                    <a:pt x="7779" y="1656"/>
                  </a:lnTo>
                  <a:lnTo>
                    <a:pt x="7779" y="1687"/>
                  </a:lnTo>
                  <a:lnTo>
                    <a:pt x="7810" y="1687"/>
                  </a:lnTo>
                  <a:lnTo>
                    <a:pt x="7810" y="1718"/>
                  </a:lnTo>
                  <a:lnTo>
                    <a:pt x="7841" y="1749"/>
                  </a:lnTo>
                  <a:lnTo>
                    <a:pt x="7872" y="1749"/>
                  </a:lnTo>
                  <a:lnTo>
                    <a:pt x="7872" y="1781"/>
                  </a:lnTo>
                  <a:lnTo>
                    <a:pt x="7904" y="1781"/>
                  </a:lnTo>
                  <a:lnTo>
                    <a:pt x="7904" y="1812"/>
                  </a:lnTo>
                  <a:lnTo>
                    <a:pt x="7935" y="1843"/>
                  </a:lnTo>
                  <a:lnTo>
                    <a:pt x="7935" y="1843"/>
                  </a:lnTo>
                  <a:lnTo>
                    <a:pt x="7966" y="1874"/>
                  </a:lnTo>
                  <a:lnTo>
                    <a:pt x="7966" y="1906"/>
                  </a:lnTo>
                  <a:lnTo>
                    <a:pt x="7997" y="1906"/>
                  </a:lnTo>
                  <a:lnTo>
                    <a:pt x="8029" y="1937"/>
                  </a:lnTo>
                  <a:lnTo>
                    <a:pt x="8029" y="1937"/>
                  </a:lnTo>
                  <a:lnTo>
                    <a:pt x="8060" y="1968"/>
                  </a:lnTo>
                  <a:lnTo>
                    <a:pt x="8060" y="1999"/>
                  </a:lnTo>
                  <a:lnTo>
                    <a:pt x="8091" y="1999"/>
                  </a:lnTo>
                  <a:lnTo>
                    <a:pt x="8091" y="2031"/>
                  </a:lnTo>
                  <a:lnTo>
                    <a:pt x="8122" y="2062"/>
                  </a:lnTo>
                  <a:lnTo>
                    <a:pt x="8122" y="2062"/>
                  </a:lnTo>
                  <a:lnTo>
                    <a:pt x="8154" y="2093"/>
                  </a:lnTo>
                  <a:close/>
                  <a:moveTo>
                    <a:pt x="8903" y="3749"/>
                  </a:moveTo>
                  <a:cubicBezTo>
                    <a:pt x="8966" y="3967"/>
                    <a:pt x="9278" y="3936"/>
                    <a:pt x="9278" y="3717"/>
                  </a:cubicBezTo>
                  <a:cubicBezTo>
                    <a:pt x="9309" y="3717"/>
                    <a:pt x="9278" y="3686"/>
                    <a:pt x="9278" y="3655"/>
                  </a:cubicBezTo>
                  <a:lnTo>
                    <a:pt x="9278" y="3655"/>
                  </a:lnTo>
                  <a:lnTo>
                    <a:pt x="9278" y="3624"/>
                  </a:lnTo>
                  <a:lnTo>
                    <a:pt x="9278" y="3593"/>
                  </a:lnTo>
                  <a:lnTo>
                    <a:pt x="9278" y="3561"/>
                  </a:lnTo>
                  <a:lnTo>
                    <a:pt x="9247" y="3530"/>
                  </a:lnTo>
                  <a:lnTo>
                    <a:pt x="9247" y="3499"/>
                  </a:lnTo>
                  <a:lnTo>
                    <a:pt x="9247" y="3468"/>
                  </a:lnTo>
                  <a:lnTo>
                    <a:pt x="9247" y="3468"/>
                  </a:lnTo>
                  <a:lnTo>
                    <a:pt x="9216" y="3436"/>
                  </a:lnTo>
                  <a:lnTo>
                    <a:pt x="9216" y="3405"/>
                  </a:lnTo>
                  <a:lnTo>
                    <a:pt x="9216" y="3374"/>
                  </a:lnTo>
                  <a:lnTo>
                    <a:pt x="9216" y="3343"/>
                  </a:lnTo>
                  <a:lnTo>
                    <a:pt x="9185" y="3311"/>
                  </a:lnTo>
                  <a:lnTo>
                    <a:pt x="9185" y="3280"/>
                  </a:lnTo>
                  <a:lnTo>
                    <a:pt x="9185" y="3249"/>
                  </a:lnTo>
                  <a:lnTo>
                    <a:pt x="9153" y="3218"/>
                  </a:lnTo>
                  <a:lnTo>
                    <a:pt x="9153" y="3186"/>
                  </a:lnTo>
                  <a:lnTo>
                    <a:pt x="9153" y="3186"/>
                  </a:lnTo>
                  <a:lnTo>
                    <a:pt x="9153" y="3155"/>
                  </a:lnTo>
                  <a:lnTo>
                    <a:pt x="9122" y="3124"/>
                  </a:lnTo>
                  <a:lnTo>
                    <a:pt x="9122" y="3093"/>
                  </a:lnTo>
                  <a:lnTo>
                    <a:pt x="9122" y="3061"/>
                  </a:lnTo>
                  <a:lnTo>
                    <a:pt x="9091" y="3030"/>
                  </a:lnTo>
                  <a:lnTo>
                    <a:pt x="9091" y="2999"/>
                  </a:lnTo>
                  <a:lnTo>
                    <a:pt x="9091" y="2968"/>
                  </a:lnTo>
                  <a:lnTo>
                    <a:pt x="9060" y="2968"/>
                  </a:lnTo>
                  <a:lnTo>
                    <a:pt x="9060" y="2936"/>
                  </a:lnTo>
                  <a:lnTo>
                    <a:pt x="9060" y="2905"/>
                  </a:lnTo>
                  <a:cubicBezTo>
                    <a:pt x="8966" y="2718"/>
                    <a:pt x="8685" y="2780"/>
                    <a:pt x="8685" y="2999"/>
                  </a:cubicBezTo>
                  <a:cubicBezTo>
                    <a:pt x="8685" y="2999"/>
                    <a:pt x="8685" y="3030"/>
                    <a:pt x="8685" y="3061"/>
                  </a:cubicBezTo>
                  <a:lnTo>
                    <a:pt x="8716" y="3061"/>
                  </a:lnTo>
                  <a:lnTo>
                    <a:pt x="8716" y="3093"/>
                  </a:lnTo>
                  <a:lnTo>
                    <a:pt x="8716" y="3124"/>
                  </a:lnTo>
                  <a:lnTo>
                    <a:pt x="8747" y="3155"/>
                  </a:lnTo>
                  <a:lnTo>
                    <a:pt x="8747" y="3186"/>
                  </a:lnTo>
                  <a:lnTo>
                    <a:pt x="8747" y="3186"/>
                  </a:lnTo>
                  <a:lnTo>
                    <a:pt x="8747" y="3218"/>
                  </a:lnTo>
                  <a:lnTo>
                    <a:pt x="8778" y="3249"/>
                  </a:lnTo>
                  <a:lnTo>
                    <a:pt x="8778" y="3280"/>
                  </a:lnTo>
                  <a:lnTo>
                    <a:pt x="8778" y="3311"/>
                  </a:lnTo>
                  <a:lnTo>
                    <a:pt x="8810" y="3311"/>
                  </a:lnTo>
                  <a:lnTo>
                    <a:pt x="8810" y="3343"/>
                  </a:lnTo>
                  <a:lnTo>
                    <a:pt x="8810" y="3374"/>
                  </a:lnTo>
                  <a:lnTo>
                    <a:pt x="8810" y="3405"/>
                  </a:lnTo>
                  <a:lnTo>
                    <a:pt x="8841" y="3436"/>
                  </a:lnTo>
                  <a:lnTo>
                    <a:pt x="8841" y="3436"/>
                  </a:lnTo>
                  <a:lnTo>
                    <a:pt x="8841" y="3468"/>
                  </a:lnTo>
                  <a:lnTo>
                    <a:pt x="8841" y="3499"/>
                  </a:lnTo>
                  <a:lnTo>
                    <a:pt x="8872" y="3530"/>
                  </a:lnTo>
                  <a:lnTo>
                    <a:pt x="8872" y="3561"/>
                  </a:lnTo>
                  <a:lnTo>
                    <a:pt x="8872" y="3593"/>
                  </a:lnTo>
                  <a:lnTo>
                    <a:pt x="8872" y="3593"/>
                  </a:lnTo>
                  <a:lnTo>
                    <a:pt x="8872" y="3624"/>
                  </a:lnTo>
                  <a:lnTo>
                    <a:pt x="8903" y="3655"/>
                  </a:lnTo>
                  <a:lnTo>
                    <a:pt x="8903" y="3686"/>
                  </a:lnTo>
                  <a:lnTo>
                    <a:pt x="8903" y="3717"/>
                  </a:lnTo>
                  <a:lnTo>
                    <a:pt x="8903" y="3749"/>
                  </a:lnTo>
                  <a:close/>
                  <a:moveTo>
                    <a:pt x="8935" y="5561"/>
                  </a:moveTo>
                  <a:cubicBezTo>
                    <a:pt x="8903" y="5779"/>
                    <a:pt x="9185" y="5873"/>
                    <a:pt x="9278" y="5717"/>
                  </a:cubicBezTo>
                  <a:cubicBezTo>
                    <a:pt x="9309" y="5686"/>
                    <a:pt x="9309" y="5654"/>
                    <a:pt x="9309" y="5654"/>
                  </a:cubicBezTo>
                  <a:lnTo>
                    <a:pt x="9309" y="5623"/>
                  </a:lnTo>
                  <a:lnTo>
                    <a:pt x="9309" y="5592"/>
                  </a:lnTo>
                  <a:lnTo>
                    <a:pt x="9309" y="5592"/>
                  </a:lnTo>
                  <a:lnTo>
                    <a:pt x="9341" y="5561"/>
                  </a:lnTo>
                  <a:lnTo>
                    <a:pt x="9341" y="5529"/>
                  </a:lnTo>
                  <a:lnTo>
                    <a:pt x="9341" y="5498"/>
                  </a:lnTo>
                  <a:lnTo>
                    <a:pt x="9341" y="5467"/>
                  </a:lnTo>
                  <a:lnTo>
                    <a:pt x="9341" y="5436"/>
                  </a:lnTo>
                  <a:lnTo>
                    <a:pt x="9341" y="5404"/>
                  </a:lnTo>
                  <a:lnTo>
                    <a:pt x="9372" y="5373"/>
                  </a:lnTo>
                  <a:lnTo>
                    <a:pt x="9372" y="5342"/>
                  </a:lnTo>
                  <a:lnTo>
                    <a:pt x="9372" y="5311"/>
                  </a:lnTo>
                  <a:lnTo>
                    <a:pt x="9372" y="5279"/>
                  </a:lnTo>
                  <a:lnTo>
                    <a:pt x="9372" y="5248"/>
                  </a:lnTo>
                  <a:lnTo>
                    <a:pt x="9372" y="5217"/>
                  </a:lnTo>
                  <a:lnTo>
                    <a:pt x="9372" y="5186"/>
                  </a:lnTo>
                  <a:lnTo>
                    <a:pt x="9372" y="5186"/>
                  </a:lnTo>
                  <a:lnTo>
                    <a:pt x="9372" y="5154"/>
                  </a:lnTo>
                  <a:lnTo>
                    <a:pt x="9372" y="5123"/>
                  </a:lnTo>
                  <a:lnTo>
                    <a:pt x="9403" y="5092"/>
                  </a:lnTo>
                  <a:lnTo>
                    <a:pt x="9403" y="5061"/>
                  </a:lnTo>
                  <a:lnTo>
                    <a:pt x="9403" y="5029"/>
                  </a:lnTo>
                  <a:lnTo>
                    <a:pt x="9403" y="4998"/>
                  </a:lnTo>
                  <a:lnTo>
                    <a:pt x="9403" y="4967"/>
                  </a:lnTo>
                  <a:lnTo>
                    <a:pt x="9403" y="4936"/>
                  </a:lnTo>
                  <a:lnTo>
                    <a:pt x="9403" y="4905"/>
                  </a:lnTo>
                  <a:lnTo>
                    <a:pt x="9403" y="4873"/>
                  </a:lnTo>
                  <a:lnTo>
                    <a:pt x="9403" y="4842"/>
                  </a:lnTo>
                  <a:cubicBezTo>
                    <a:pt x="9403" y="4655"/>
                    <a:pt x="9153" y="4592"/>
                    <a:pt x="9060" y="4748"/>
                  </a:cubicBezTo>
                  <a:cubicBezTo>
                    <a:pt x="9028" y="4780"/>
                    <a:pt x="9028" y="4811"/>
                    <a:pt x="9028" y="4842"/>
                  </a:cubicBezTo>
                  <a:lnTo>
                    <a:pt x="9028" y="4873"/>
                  </a:lnTo>
                  <a:lnTo>
                    <a:pt x="9028" y="4905"/>
                  </a:lnTo>
                  <a:lnTo>
                    <a:pt x="9028" y="4905"/>
                  </a:lnTo>
                  <a:lnTo>
                    <a:pt x="9028" y="4936"/>
                  </a:lnTo>
                  <a:lnTo>
                    <a:pt x="9028" y="4967"/>
                  </a:lnTo>
                  <a:lnTo>
                    <a:pt x="9028" y="4998"/>
                  </a:lnTo>
                  <a:lnTo>
                    <a:pt x="8997" y="5029"/>
                  </a:lnTo>
                  <a:lnTo>
                    <a:pt x="8997" y="5061"/>
                  </a:lnTo>
                  <a:lnTo>
                    <a:pt x="8997" y="5092"/>
                  </a:lnTo>
                  <a:lnTo>
                    <a:pt x="8997" y="5092"/>
                  </a:lnTo>
                  <a:lnTo>
                    <a:pt x="8997" y="5123"/>
                  </a:lnTo>
                  <a:lnTo>
                    <a:pt x="8997" y="5154"/>
                  </a:lnTo>
                  <a:lnTo>
                    <a:pt x="8997" y="5186"/>
                  </a:lnTo>
                  <a:lnTo>
                    <a:pt x="8997" y="5217"/>
                  </a:lnTo>
                  <a:lnTo>
                    <a:pt x="8997" y="5248"/>
                  </a:lnTo>
                  <a:lnTo>
                    <a:pt x="8997" y="5279"/>
                  </a:lnTo>
                  <a:lnTo>
                    <a:pt x="8997" y="5311"/>
                  </a:lnTo>
                  <a:lnTo>
                    <a:pt x="8966" y="5311"/>
                  </a:lnTo>
                  <a:lnTo>
                    <a:pt x="8966" y="5342"/>
                  </a:lnTo>
                  <a:lnTo>
                    <a:pt x="8966" y="5373"/>
                  </a:lnTo>
                  <a:lnTo>
                    <a:pt x="8966" y="5404"/>
                  </a:lnTo>
                  <a:lnTo>
                    <a:pt x="8966" y="5436"/>
                  </a:lnTo>
                  <a:lnTo>
                    <a:pt x="8966" y="5467"/>
                  </a:lnTo>
                  <a:lnTo>
                    <a:pt x="8966" y="5467"/>
                  </a:lnTo>
                  <a:lnTo>
                    <a:pt x="8935" y="5498"/>
                  </a:lnTo>
                  <a:lnTo>
                    <a:pt x="8935" y="5529"/>
                  </a:lnTo>
                  <a:lnTo>
                    <a:pt x="8935" y="5561"/>
                  </a:lnTo>
                  <a:close/>
                  <a:moveTo>
                    <a:pt x="8216" y="7216"/>
                  </a:moveTo>
                  <a:cubicBezTo>
                    <a:pt x="8091" y="7404"/>
                    <a:pt x="8310" y="7622"/>
                    <a:pt x="8497" y="7497"/>
                  </a:cubicBezTo>
                  <a:cubicBezTo>
                    <a:pt x="8497" y="7466"/>
                    <a:pt x="8529" y="7466"/>
                    <a:pt x="8529" y="7435"/>
                  </a:cubicBezTo>
                  <a:lnTo>
                    <a:pt x="8529" y="7435"/>
                  </a:lnTo>
                  <a:lnTo>
                    <a:pt x="8560" y="7404"/>
                  </a:lnTo>
                  <a:lnTo>
                    <a:pt x="8560" y="7372"/>
                  </a:lnTo>
                  <a:lnTo>
                    <a:pt x="8591" y="7372"/>
                  </a:lnTo>
                  <a:lnTo>
                    <a:pt x="8591" y="7341"/>
                  </a:lnTo>
                  <a:lnTo>
                    <a:pt x="8622" y="7310"/>
                  </a:lnTo>
                  <a:lnTo>
                    <a:pt x="8622" y="7279"/>
                  </a:lnTo>
                  <a:lnTo>
                    <a:pt x="8653" y="7279"/>
                  </a:lnTo>
                  <a:lnTo>
                    <a:pt x="8653" y="7247"/>
                  </a:lnTo>
                  <a:lnTo>
                    <a:pt x="8685" y="7216"/>
                  </a:lnTo>
                  <a:lnTo>
                    <a:pt x="8685" y="7185"/>
                  </a:lnTo>
                  <a:lnTo>
                    <a:pt x="8716" y="7154"/>
                  </a:lnTo>
                  <a:lnTo>
                    <a:pt x="8716" y="7154"/>
                  </a:lnTo>
                  <a:lnTo>
                    <a:pt x="8747" y="7122"/>
                  </a:lnTo>
                  <a:lnTo>
                    <a:pt x="8747" y="7091"/>
                  </a:lnTo>
                  <a:lnTo>
                    <a:pt x="8778" y="7060"/>
                  </a:lnTo>
                  <a:lnTo>
                    <a:pt x="8778" y="7060"/>
                  </a:lnTo>
                  <a:lnTo>
                    <a:pt x="8810" y="7029"/>
                  </a:lnTo>
                  <a:lnTo>
                    <a:pt x="8810" y="6998"/>
                  </a:lnTo>
                  <a:lnTo>
                    <a:pt x="8810" y="6966"/>
                  </a:lnTo>
                  <a:lnTo>
                    <a:pt x="8841" y="6935"/>
                  </a:lnTo>
                  <a:lnTo>
                    <a:pt x="8841" y="6935"/>
                  </a:lnTo>
                  <a:lnTo>
                    <a:pt x="8872" y="6904"/>
                  </a:lnTo>
                  <a:lnTo>
                    <a:pt x="8872" y="6873"/>
                  </a:lnTo>
                  <a:lnTo>
                    <a:pt x="8903" y="6841"/>
                  </a:lnTo>
                  <a:lnTo>
                    <a:pt x="8903" y="6810"/>
                  </a:lnTo>
                  <a:lnTo>
                    <a:pt x="8903" y="6810"/>
                  </a:lnTo>
                  <a:lnTo>
                    <a:pt x="8935" y="6779"/>
                  </a:lnTo>
                  <a:lnTo>
                    <a:pt x="8935" y="6779"/>
                  </a:lnTo>
                  <a:cubicBezTo>
                    <a:pt x="9028" y="6591"/>
                    <a:pt x="8810" y="6404"/>
                    <a:pt x="8653" y="6529"/>
                  </a:cubicBezTo>
                  <a:cubicBezTo>
                    <a:pt x="8622" y="6560"/>
                    <a:pt x="8591" y="6560"/>
                    <a:pt x="8591" y="6591"/>
                  </a:cubicBezTo>
                  <a:lnTo>
                    <a:pt x="8591" y="6591"/>
                  </a:lnTo>
                  <a:lnTo>
                    <a:pt x="8560" y="6623"/>
                  </a:lnTo>
                  <a:lnTo>
                    <a:pt x="8560" y="6654"/>
                  </a:lnTo>
                  <a:lnTo>
                    <a:pt x="8560" y="6685"/>
                  </a:lnTo>
                  <a:lnTo>
                    <a:pt x="8529" y="6685"/>
                  </a:lnTo>
                  <a:lnTo>
                    <a:pt x="8529" y="6716"/>
                  </a:lnTo>
                  <a:lnTo>
                    <a:pt x="8529" y="6748"/>
                  </a:lnTo>
                  <a:lnTo>
                    <a:pt x="8497" y="6779"/>
                  </a:lnTo>
                  <a:lnTo>
                    <a:pt x="8497" y="6779"/>
                  </a:lnTo>
                  <a:lnTo>
                    <a:pt x="8466" y="6810"/>
                  </a:lnTo>
                  <a:lnTo>
                    <a:pt x="8466" y="6841"/>
                  </a:lnTo>
                  <a:lnTo>
                    <a:pt x="8466" y="6873"/>
                  </a:lnTo>
                  <a:lnTo>
                    <a:pt x="8435" y="6873"/>
                  </a:lnTo>
                  <a:lnTo>
                    <a:pt x="8435" y="6904"/>
                  </a:lnTo>
                  <a:lnTo>
                    <a:pt x="8404" y="6935"/>
                  </a:lnTo>
                  <a:lnTo>
                    <a:pt x="8404" y="6935"/>
                  </a:lnTo>
                  <a:lnTo>
                    <a:pt x="8372" y="6966"/>
                  </a:lnTo>
                  <a:lnTo>
                    <a:pt x="8372" y="6998"/>
                  </a:lnTo>
                  <a:lnTo>
                    <a:pt x="8372" y="7029"/>
                  </a:lnTo>
                  <a:lnTo>
                    <a:pt x="8341" y="7029"/>
                  </a:lnTo>
                  <a:lnTo>
                    <a:pt x="8341" y="7060"/>
                  </a:lnTo>
                  <a:lnTo>
                    <a:pt x="8310" y="7091"/>
                  </a:lnTo>
                  <a:lnTo>
                    <a:pt x="8310" y="7091"/>
                  </a:lnTo>
                  <a:lnTo>
                    <a:pt x="8279" y="7122"/>
                  </a:lnTo>
                  <a:lnTo>
                    <a:pt x="8279" y="7154"/>
                  </a:lnTo>
                  <a:lnTo>
                    <a:pt x="8247" y="7154"/>
                  </a:lnTo>
                  <a:lnTo>
                    <a:pt x="8247" y="7185"/>
                  </a:lnTo>
                  <a:lnTo>
                    <a:pt x="8216" y="7216"/>
                  </a:lnTo>
                  <a:close/>
                  <a:moveTo>
                    <a:pt x="6873" y="8435"/>
                  </a:moveTo>
                  <a:cubicBezTo>
                    <a:pt x="6685" y="8559"/>
                    <a:pt x="6779" y="8841"/>
                    <a:pt x="6998" y="8809"/>
                  </a:cubicBezTo>
                  <a:cubicBezTo>
                    <a:pt x="7029" y="8809"/>
                    <a:pt x="7060" y="8778"/>
                    <a:pt x="7060" y="8778"/>
                  </a:cubicBezTo>
                  <a:lnTo>
                    <a:pt x="7092" y="8747"/>
                  </a:lnTo>
                  <a:lnTo>
                    <a:pt x="7123" y="8747"/>
                  </a:lnTo>
                  <a:lnTo>
                    <a:pt x="7154" y="8747"/>
                  </a:lnTo>
                  <a:lnTo>
                    <a:pt x="7154" y="8716"/>
                  </a:lnTo>
                  <a:lnTo>
                    <a:pt x="7185" y="8716"/>
                  </a:lnTo>
                  <a:lnTo>
                    <a:pt x="7216" y="8684"/>
                  </a:lnTo>
                  <a:lnTo>
                    <a:pt x="7248" y="8684"/>
                  </a:lnTo>
                  <a:lnTo>
                    <a:pt x="7248" y="8653"/>
                  </a:lnTo>
                  <a:lnTo>
                    <a:pt x="7279" y="8653"/>
                  </a:lnTo>
                  <a:lnTo>
                    <a:pt x="7310" y="8622"/>
                  </a:lnTo>
                  <a:lnTo>
                    <a:pt x="7341" y="8622"/>
                  </a:lnTo>
                  <a:lnTo>
                    <a:pt x="7341" y="8591"/>
                  </a:lnTo>
                  <a:lnTo>
                    <a:pt x="7373" y="8591"/>
                  </a:lnTo>
                  <a:lnTo>
                    <a:pt x="7404" y="8559"/>
                  </a:lnTo>
                  <a:lnTo>
                    <a:pt x="7435" y="8559"/>
                  </a:lnTo>
                  <a:lnTo>
                    <a:pt x="7435" y="8528"/>
                  </a:lnTo>
                  <a:lnTo>
                    <a:pt x="7466" y="8497"/>
                  </a:lnTo>
                  <a:lnTo>
                    <a:pt x="7498" y="8497"/>
                  </a:lnTo>
                  <a:lnTo>
                    <a:pt x="7529" y="8466"/>
                  </a:lnTo>
                  <a:lnTo>
                    <a:pt x="7529" y="8466"/>
                  </a:lnTo>
                  <a:lnTo>
                    <a:pt x="7560" y="8435"/>
                  </a:lnTo>
                  <a:lnTo>
                    <a:pt x="7591" y="8435"/>
                  </a:lnTo>
                  <a:lnTo>
                    <a:pt x="7623" y="8403"/>
                  </a:lnTo>
                  <a:lnTo>
                    <a:pt x="7623" y="8403"/>
                  </a:lnTo>
                  <a:lnTo>
                    <a:pt x="7654" y="8372"/>
                  </a:lnTo>
                  <a:lnTo>
                    <a:pt x="7685" y="8341"/>
                  </a:lnTo>
                  <a:lnTo>
                    <a:pt x="7685" y="8341"/>
                  </a:lnTo>
                  <a:lnTo>
                    <a:pt x="7716" y="8310"/>
                  </a:lnTo>
                  <a:cubicBezTo>
                    <a:pt x="7872" y="8185"/>
                    <a:pt x="7748" y="7966"/>
                    <a:pt x="7560" y="7997"/>
                  </a:cubicBezTo>
                  <a:cubicBezTo>
                    <a:pt x="7529" y="7997"/>
                    <a:pt x="7498" y="7997"/>
                    <a:pt x="7466" y="8028"/>
                  </a:cubicBezTo>
                  <a:lnTo>
                    <a:pt x="7466" y="8028"/>
                  </a:lnTo>
                  <a:lnTo>
                    <a:pt x="7435" y="8060"/>
                  </a:lnTo>
                  <a:lnTo>
                    <a:pt x="7404" y="8091"/>
                  </a:lnTo>
                  <a:lnTo>
                    <a:pt x="7404" y="8091"/>
                  </a:lnTo>
                  <a:lnTo>
                    <a:pt x="7373" y="8122"/>
                  </a:lnTo>
                  <a:lnTo>
                    <a:pt x="7341" y="8122"/>
                  </a:lnTo>
                  <a:lnTo>
                    <a:pt x="7341" y="8153"/>
                  </a:lnTo>
                  <a:lnTo>
                    <a:pt x="7310" y="8153"/>
                  </a:lnTo>
                  <a:lnTo>
                    <a:pt x="7279" y="8185"/>
                  </a:lnTo>
                  <a:lnTo>
                    <a:pt x="7279" y="8185"/>
                  </a:lnTo>
                  <a:lnTo>
                    <a:pt x="7248" y="8216"/>
                  </a:lnTo>
                  <a:lnTo>
                    <a:pt x="7216" y="8216"/>
                  </a:lnTo>
                  <a:lnTo>
                    <a:pt x="7216" y="8247"/>
                  </a:lnTo>
                  <a:lnTo>
                    <a:pt x="7185" y="8247"/>
                  </a:lnTo>
                  <a:lnTo>
                    <a:pt x="7154" y="8278"/>
                  </a:lnTo>
                  <a:lnTo>
                    <a:pt x="7154" y="8278"/>
                  </a:lnTo>
                  <a:lnTo>
                    <a:pt x="7123" y="8310"/>
                  </a:lnTo>
                  <a:lnTo>
                    <a:pt x="7092" y="8310"/>
                  </a:lnTo>
                  <a:lnTo>
                    <a:pt x="7060" y="8310"/>
                  </a:lnTo>
                  <a:lnTo>
                    <a:pt x="7060" y="8341"/>
                  </a:lnTo>
                  <a:lnTo>
                    <a:pt x="7029" y="8341"/>
                  </a:lnTo>
                  <a:lnTo>
                    <a:pt x="6998" y="8372"/>
                  </a:lnTo>
                  <a:lnTo>
                    <a:pt x="6998" y="8372"/>
                  </a:lnTo>
                  <a:lnTo>
                    <a:pt x="6967" y="8403"/>
                  </a:lnTo>
                  <a:lnTo>
                    <a:pt x="6935" y="8403"/>
                  </a:lnTo>
                  <a:lnTo>
                    <a:pt x="6935" y="8435"/>
                  </a:lnTo>
                  <a:lnTo>
                    <a:pt x="6904" y="8435"/>
                  </a:lnTo>
                  <a:close/>
                  <a:moveTo>
                    <a:pt x="5155" y="8997"/>
                  </a:moveTo>
                  <a:cubicBezTo>
                    <a:pt x="4936" y="9028"/>
                    <a:pt x="4936" y="9340"/>
                    <a:pt x="5123" y="9372"/>
                  </a:cubicBezTo>
                  <a:cubicBezTo>
                    <a:pt x="5155" y="9403"/>
                    <a:pt x="5186" y="9403"/>
                    <a:pt x="5186" y="9403"/>
                  </a:cubicBezTo>
                  <a:lnTo>
                    <a:pt x="5217" y="9403"/>
                  </a:lnTo>
                  <a:lnTo>
                    <a:pt x="5248" y="9372"/>
                  </a:lnTo>
                  <a:lnTo>
                    <a:pt x="5280" y="9372"/>
                  </a:lnTo>
                  <a:lnTo>
                    <a:pt x="5311" y="9372"/>
                  </a:lnTo>
                  <a:lnTo>
                    <a:pt x="5342" y="9372"/>
                  </a:lnTo>
                  <a:lnTo>
                    <a:pt x="5373" y="9372"/>
                  </a:lnTo>
                  <a:lnTo>
                    <a:pt x="5405" y="9372"/>
                  </a:lnTo>
                  <a:lnTo>
                    <a:pt x="5436" y="9372"/>
                  </a:lnTo>
                  <a:lnTo>
                    <a:pt x="5467" y="9340"/>
                  </a:lnTo>
                  <a:lnTo>
                    <a:pt x="5498" y="9340"/>
                  </a:lnTo>
                  <a:lnTo>
                    <a:pt x="5530" y="9340"/>
                  </a:lnTo>
                  <a:lnTo>
                    <a:pt x="5561" y="9340"/>
                  </a:lnTo>
                  <a:lnTo>
                    <a:pt x="5561" y="9340"/>
                  </a:lnTo>
                  <a:lnTo>
                    <a:pt x="5592" y="9340"/>
                  </a:lnTo>
                  <a:lnTo>
                    <a:pt x="5623" y="9309"/>
                  </a:lnTo>
                  <a:lnTo>
                    <a:pt x="5655" y="9309"/>
                  </a:lnTo>
                  <a:lnTo>
                    <a:pt x="5686" y="9309"/>
                  </a:lnTo>
                  <a:lnTo>
                    <a:pt x="5717" y="9309"/>
                  </a:lnTo>
                  <a:lnTo>
                    <a:pt x="5748" y="9309"/>
                  </a:lnTo>
                  <a:lnTo>
                    <a:pt x="5779" y="9278"/>
                  </a:lnTo>
                  <a:lnTo>
                    <a:pt x="5811" y="9278"/>
                  </a:lnTo>
                  <a:lnTo>
                    <a:pt x="5842" y="9278"/>
                  </a:lnTo>
                  <a:lnTo>
                    <a:pt x="5873" y="9278"/>
                  </a:lnTo>
                  <a:lnTo>
                    <a:pt x="5904" y="9278"/>
                  </a:lnTo>
                  <a:lnTo>
                    <a:pt x="5936" y="9247"/>
                  </a:lnTo>
                  <a:lnTo>
                    <a:pt x="5936" y="9247"/>
                  </a:lnTo>
                  <a:lnTo>
                    <a:pt x="5967" y="9247"/>
                  </a:lnTo>
                  <a:cubicBezTo>
                    <a:pt x="6154" y="9184"/>
                    <a:pt x="6154" y="8903"/>
                    <a:pt x="5936" y="8872"/>
                  </a:cubicBezTo>
                  <a:cubicBezTo>
                    <a:pt x="5904" y="8872"/>
                    <a:pt x="5904" y="8872"/>
                    <a:pt x="5873" y="8872"/>
                  </a:cubicBezTo>
                  <a:lnTo>
                    <a:pt x="5842" y="8872"/>
                  </a:lnTo>
                  <a:lnTo>
                    <a:pt x="5811" y="8872"/>
                  </a:lnTo>
                  <a:lnTo>
                    <a:pt x="5811" y="8903"/>
                  </a:lnTo>
                  <a:lnTo>
                    <a:pt x="5779" y="8903"/>
                  </a:lnTo>
                  <a:lnTo>
                    <a:pt x="5748" y="8903"/>
                  </a:lnTo>
                  <a:lnTo>
                    <a:pt x="5717" y="8903"/>
                  </a:lnTo>
                  <a:lnTo>
                    <a:pt x="5686" y="8934"/>
                  </a:lnTo>
                  <a:lnTo>
                    <a:pt x="5655" y="8934"/>
                  </a:lnTo>
                  <a:lnTo>
                    <a:pt x="5623" y="8934"/>
                  </a:lnTo>
                  <a:lnTo>
                    <a:pt x="5623" y="8934"/>
                  </a:lnTo>
                  <a:lnTo>
                    <a:pt x="5592" y="8934"/>
                  </a:lnTo>
                  <a:lnTo>
                    <a:pt x="5561" y="8934"/>
                  </a:lnTo>
                  <a:lnTo>
                    <a:pt x="5530" y="8966"/>
                  </a:lnTo>
                  <a:lnTo>
                    <a:pt x="5498" y="8966"/>
                  </a:lnTo>
                  <a:lnTo>
                    <a:pt x="5467" y="8966"/>
                  </a:lnTo>
                  <a:lnTo>
                    <a:pt x="5436" y="8966"/>
                  </a:lnTo>
                  <a:lnTo>
                    <a:pt x="5436" y="8966"/>
                  </a:lnTo>
                  <a:lnTo>
                    <a:pt x="5405" y="8966"/>
                  </a:lnTo>
                  <a:lnTo>
                    <a:pt x="5373" y="8997"/>
                  </a:lnTo>
                  <a:lnTo>
                    <a:pt x="5342" y="8997"/>
                  </a:lnTo>
                  <a:lnTo>
                    <a:pt x="5311" y="8997"/>
                  </a:lnTo>
                  <a:lnTo>
                    <a:pt x="5280" y="8997"/>
                  </a:lnTo>
                  <a:lnTo>
                    <a:pt x="5248" y="8997"/>
                  </a:lnTo>
                  <a:lnTo>
                    <a:pt x="5217" y="8997"/>
                  </a:lnTo>
                  <a:lnTo>
                    <a:pt x="5217" y="8997"/>
                  </a:lnTo>
                  <a:lnTo>
                    <a:pt x="5186" y="8997"/>
                  </a:lnTo>
                  <a:close/>
                  <a:moveTo>
                    <a:pt x="3343" y="8809"/>
                  </a:moveTo>
                  <a:cubicBezTo>
                    <a:pt x="3155" y="8747"/>
                    <a:pt x="2999" y="9028"/>
                    <a:pt x="3187" y="9153"/>
                  </a:cubicBezTo>
                  <a:cubicBezTo>
                    <a:pt x="3187" y="9184"/>
                    <a:pt x="3218" y="9184"/>
                    <a:pt x="3218" y="9184"/>
                  </a:cubicBezTo>
                  <a:lnTo>
                    <a:pt x="3249" y="9184"/>
                  </a:lnTo>
                  <a:lnTo>
                    <a:pt x="3280" y="9184"/>
                  </a:lnTo>
                  <a:lnTo>
                    <a:pt x="3280" y="9215"/>
                  </a:lnTo>
                  <a:lnTo>
                    <a:pt x="3312" y="9215"/>
                  </a:lnTo>
                  <a:lnTo>
                    <a:pt x="3343" y="9215"/>
                  </a:lnTo>
                  <a:lnTo>
                    <a:pt x="3374" y="9215"/>
                  </a:lnTo>
                  <a:lnTo>
                    <a:pt x="3405" y="9247"/>
                  </a:lnTo>
                  <a:lnTo>
                    <a:pt x="3437" y="9247"/>
                  </a:lnTo>
                  <a:lnTo>
                    <a:pt x="3468" y="9247"/>
                  </a:lnTo>
                  <a:lnTo>
                    <a:pt x="3499" y="9247"/>
                  </a:lnTo>
                  <a:lnTo>
                    <a:pt x="3530" y="9278"/>
                  </a:lnTo>
                  <a:lnTo>
                    <a:pt x="3530" y="9278"/>
                  </a:lnTo>
                  <a:lnTo>
                    <a:pt x="3562" y="9278"/>
                  </a:lnTo>
                  <a:lnTo>
                    <a:pt x="3593" y="9278"/>
                  </a:lnTo>
                  <a:lnTo>
                    <a:pt x="3624" y="9309"/>
                  </a:lnTo>
                  <a:lnTo>
                    <a:pt x="3655" y="9309"/>
                  </a:lnTo>
                  <a:lnTo>
                    <a:pt x="3686" y="9309"/>
                  </a:lnTo>
                  <a:lnTo>
                    <a:pt x="3718" y="9309"/>
                  </a:lnTo>
                  <a:lnTo>
                    <a:pt x="3749" y="9309"/>
                  </a:lnTo>
                  <a:lnTo>
                    <a:pt x="3780" y="9340"/>
                  </a:lnTo>
                  <a:lnTo>
                    <a:pt x="3811" y="9340"/>
                  </a:lnTo>
                  <a:lnTo>
                    <a:pt x="3811" y="9340"/>
                  </a:lnTo>
                  <a:lnTo>
                    <a:pt x="3843" y="9340"/>
                  </a:lnTo>
                  <a:lnTo>
                    <a:pt x="3874" y="9340"/>
                  </a:lnTo>
                  <a:lnTo>
                    <a:pt x="3905" y="9340"/>
                  </a:lnTo>
                  <a:lnTo>
                    <a:pt x="3936" y="9372"/>
                  </a:lnTo>
                  <a:lnTo>
                    <a:pt x="3968" y="9372"/>
                  </a:lnTo>
                  <a:lnTo>
                    <a:pt x="3999" y="9372"/>
                  </a:lnTo>
                  <a:lnTo>
                    <a:pt x="3999" y="9372"/>
                  </a:lnTo>
                  <a:cubicBezTo>
                    <a:pt x="4218" y="9403"/>
                    <a:pt x="4311" y="9122"/>
                    <a:pt x="4124" y="8997"/>
                  </a:cubicBezTo>
                  <a:cubicBezTo>
                    <a:pt x="4093" y="8997"/>
                    <a:pt x="4093" y="8997"/>
                    <a:pt x="4061" y="8997"/>
                  </a:cubicBezTo>
                  <a:lnTo>
                    <a:pt x="4061" y="8997"/>
                  </a:lnTo>
                  <a:lnTo>
                    <a:pt x="4030" y="8997"/>
                  </a:lnTo>
                  <a:lnTo>
                    <a:pt x="3999" y="8966"/>
                  </a:lnTo>
                  <a:lnTo>
                    <a:pt x="3968" y="8966"/>
                  </a:lnTo>
                  <a:lnTo>
                    <a:pt x="3936" y="8966"/>
                  </a:lnTo>
                  <a:lnTo>
                    <a:pt x="3936" y="8966"/>
                  </a:lnTo>
                  <a:lnTo>
                    <a:pt x="3905" y="8966"/>
                  </a:lnTo>
                  <a:lnTo>
                    <a:pt x="3874" y="8966"/>
                  </a:lnTo>
                  <a:lnTo>
                    <a:pt x="3843" y="8966"/>
                  </a:lnTo>
                  <a:lnTo>
                    <a:pt x="3811" y="8934"/>
                  </a:lnTo>
                  <a:lnTo>
                    <a:pt x="3780" y="8934"/>
                  </a:lnTo>
                  <a:lnTo>
                    <a:pt x="3780" y="8934"/>
                  </a:lnTo>
                  <a:lnTo>
                    <a:pt x="3749" y="8934"/>
                  </a:lnTo>
                  <a:lnTo>
                    <a:pt x="3718" y="8934"/>
                  </a:lnTo>
                  <a:lnTo>
                    <a:pt x="3686" y="8903"/>
                  </a:lnTo>
                  <a:lnTo>
                    <a:pt x="3655" y="8903"/>
                  </a:lnTo>
                  <a:lnTo>
                    <a:pt x="3624" y="8903"/>
                  </a:lnTo>
                  <a:lnTo>
                    <a:pt x="3624" y="8903"/>
                  </a:lnTo>
                  <a:lnTo>
                    <a:pt x="3593" y="8903"/>
                  </a:lnTo>
                  <a:lnTo>
                    <a:pt x="3562" y="8872"/>
                  </a:lnTo>
                  <a:lnTo>
                    <a:pt x="3530" y="8872"/>
                  </a:lnTo>
                  <a:lnTo>
                    <a:pt x="3499" y="8872"/>
                  </a:lnTo>
                  <a:lnTo>
                    <a:pt x="3468" y="8872"/>
                  </a:lnTo>
                  <a:lnTo>
                    <a:pt x="3468" y="8872"/>
                  </a:lnTo>
                  <a:lnTo>
                    <a:pt x="3437" y="8841"/>
                  </a:lnTo>
                  <a:lnTo>
                    <a:pt x="3405" y="8841"/>
                  </a:lnTo>
                  <a:lnTo>
                    <a:pt x="3374" y="8841"/>
                  </a:lnTo>
                  <a:lnTo>
                    <a:pt x="3343" y="8841"/>
                  </a:lnTo>
                  <a:close/>
                  <a:moveTo>
                    <a:pt x="1781" y="7903"/>
                  </a:moveTo>
                  <a:cubicBezTo>
                    <a:pt x="1718" y="7841"/>
                    <a:pt x="1625" y="7841"/>
                    <a:pt x="1562" y="7903"/>
                  </a:cubicBezTo>
                  <a:cubicBezTo>
                    <a:pt x="1437" y="7966"/>
                    <a:pt x="1437" y="8122"/>
                    <a:pt x="1531" y="8185"/>
                  </a:cubicBezTo>
                  <a:lnTo>
                    <a:pt x="1531" y="8185"/>
                  </a:lnTo>
                  <a:lnTo>
                    <a:pt x="1562" y="8216"/>
                  </a:lnTo>
                  <a:lnTo>
                    <a:pt x="1562" y="8247"/>
                  </a:lnTo>
                  <a:lnTo>
                    <a:pt x="1593" y="8247"/>
                  </a:lnTo>
                  <a:lnTo>
                    <a:pt x="1625" y="8278"/>
                  </a:lnTo>
                  <a:lnTo>
                    <a:pt x="1656" y="8278"/>
                  </a:lnTo>
                  <a:lnTo>
                    <a:pt x="1656" y="8310"/>
                  </a:lnTo>
                  <a:lnTo>
                    <a:pt x="1687" y="8341"/>
                  </a:lnTo>
                  <a:lnTo>
                    <a:pt x="1718" y="8341"/>
                  </a:lnTo>
                  <a:lnTo>
                    <a:pt x="1718" y="8372"/>
                  </a:lnTo>
                  <a:lnTo>
                    <a:pt x="1750" y="8372"/>
                  </a:lnTo>
                  <a:lnTo>
                    <a:pt x="1781" y="8403"/>
                  </a:lnTo>
                  <a:lnTo>
                    <a:pt x="1781" y="8403"/>
                  </a:lnTo>
                  <a:lnTo>
                    <a:pt x="1812" y="8435"/>
                  </a:lnTo>
                  <a:lnTo>
                    <a:pt x="1843" y="8466"/>
                  </a:lnTo>
                  <a:lnTo>
                    <a:pt x="1875" y="8466"/>
                  </a:lnTo>
                  <a:lnTo>
                    <a:pt x="1875" y="8497"/>
                  </a:lnTo>
                  <a:lnTo>
                    <a:pt x="1906" y="8497"/>
                  </a:lnTo>
                  <a:lnTo>
                    <a:pt x="1937" y="8528"/>
                  </a:lnTo>
                  <a:lnTo>
                    <a:pt x="1937" y="8528"/>
                  </a:lnTo>
                  <a:lnTo>
                    <a:pt x="1968" y="8559"/>
                  </a:lnTo>
                  <a:lnTo>
                    <a:pt x="2000" y="8559"/>
                  </a:lnTo>
                  <a:lnTo>
                    <a:pt x="2031" y="8591"/>
                  </a:lnTo>
                  <a:lnTo>
                    <a:pt x="2031" y="8591"/>
                  </a:lnTo>
                  <a:lnTo>
                    <a:pt x="2062" y="8622"/>
                  </a:lnTo>
                  <a:lnTo>
                    <a:pt x="2093" y="8622"/>
                  </a:lnTo>
                  <a:lnTo>
                    <a:pt x="2125" y="8653"/>
                  </a:lnTo>
                  <a:lnTo>
                    <a:pt x="2125" y="8653"/>
                  </a:lnTo>
                  <a:lnTo>
                    <a:pt x="2156" y="8684"/>
                  </a:lnTo>
                  <a:cubicBezTo>
                    <a:pt x="2343" y="8778"/>
                    <a:pt x="2531" y="8591"/>
                    <a:pt x="2406" y="8403"/>
                  </a:cubicBezTo>
                  <a:cubicBezTo>
                    <a:pt x="2406" y="8372"/>
                    <a:pt x="2374" y="8372"/>
                    <a:pt x="2374" y="8341"/>
                  </a:cubicBezTo>
                  <a:lnTo>
                    <a:pt x="2343" y="8341"/>
                  </a:lnTo>
                  <a:lnTo>
                    <a:pt x="2312" y="8341"/>
                  </a:lnTo>
                  <a:lnTo>
                    <a:pt x="2312" y="8310"/>
                  </a:lnTo>
                  <a:lnTo>
                    <a:pt x="2281" y="8310"/>
                  </a:lnTo>
                  <a:lnTo>
                    <a:pt x="2250" y="8278"/>
                  </a:lnTo>
                  <a:lnTo>
                    <a:pt x="2250" y="8278"/>
                  </a:lnTo>
                  <a:lnTo>
                    <a:pt x="2218" y="8247"/>
                  </a:lnTo>
                  <a:lnTo>
                    <a:pt x="2187" y="8247"/>
                  </a:lnTo>
                  <a:lnTo>
                    <a:pt x="2187" y="8216"/>
                  </a:lnTo>
                  <a:lnTo>
                    <a:pt x="2156" y="8216"/>
                  </a:lnTo>
                  <a:lnTo>
                    <a:pt x="2125" y="8185"/>
                  </a:lnTo>
                  <a:lnTo>
                    <a:pt x="2125" y="8185"/>
                  </a:lnTo>
                  <a:lnTo>
                    <a:pt x="2093" y="8153"/>
                  </a:lnTo>
                  <a:lnTo>
                    <a:pt x="2062" y="8153"/>
                  </a:lnTo>
                  <a:lnTo>
                    <a:pt x="2062" y="8122"/>
                  </a:lnTo>
                  <a:lnTo>
                    <a:pt x="2031" y="8122"/>
                  </a:lnTo>
                  <a:lnTo>
                    <a:pt x="2000" y="8091"/>
                  </a:lnTo>
                  <a:lnTo>
                    <a:pt x="2000" y="8091"/>
                  </a:lnTo>
                  <a:lnTo>
                    <a:pt x="1968" y="8060"/>
                  </a:lnTo>
                  <a:lnTo>
                    <a:pt x="1937" y="8060"/>
                  </a:lnTo>
                  <a:lnTo>
                    <a:pt x="1937" y="8028"/>
                  </a:lnTo>
                  <a:lnTo>
                    <a:pt x="1906" y="8028"/>
                  </a:lnTo>
                  <a:lnTo>
                    <a:pt x="1875" y="7997"/>
                  </a:lnTo>
                  <a:lnTo>
                    <a:pt x="1875" y="7997"/>
                  </a:lnTo>
                  <a:lnTo>
                    <a:pt x="1843" y="7966"/>
                  </a:lnTo>
                  <a:lnTo>
                    <a:pt x="1843" y="7966"/>
                  </a:lnTo>
                  <a:lnTo>
                    <a:pt x="1812" y="7935"/>
                  </a:lnTo>
                  <a:lnTo>
                    <a:pt x="1781" y="7903"/>
                  </a:lnTo>
                  <a:close/>
                  <a:moveTo>
                    <a:pt x="719" y="6435"/>
                  </a:moveTo>
                  <a:cubicBezTo>
                    <a:pt x="656" y="6279"/>
                    <a:pt x="406" y="6279"/>
                    <a:pt x="375" y="6466"/>
                  </a:cubicBezTo>
                  <a:cubicBezTo>
                    <a:pt x="344" y="6498"/>
                    <a:pt x="375" y="6560"/>
                    <a:pt x="375" y="6591"/>
                  </a:cubicBezTo>
                  <a:lnTo>
                    <a:pt x="375" y="6591"/>
                  </a:lnTo>
                  <a:lnTo>
                    <a:pt x="375" y="6623"/>
                  </a:lnTo>
                  <a:lnTo>
                    <a:pt x="406" y="6654"/>
                  </a:lnTo>
                  <a:lnTo>
                    <a:pt x="406" y="6685"/>
                  </a:lnTo>
                  <a:lnTo>
                    <a:pt x="438" y="6685"/>
                  </a:lnTo>
                  <a:lnTo>
                    <a:pt x="438" y="6716"/>
                  </a:lnTo>
                  <a:lnTo>
                    <a:pt x="438" y="6748"/>
                  </a:lnTo>
                  <a:lnTo>
                    <a:pt x="469" y="6779"/>
                  </a:lnTo>
                  <a:lnTo>
                    <a:pt x="469" y="6810"/>
                  </a:lnTo>
                  <a:lnTo>
                    <a:pt x="500" y="6841"/>
                  </a:lnTo>
                  <a:lnTo>
                    <a:pt x="500" y="6841"/>
                  </a:lnTo>
                  <a:lnTo>
                    <a:pt x="500" y="6873"/>
                  </a:lnTo>
                  <a:lnTo>
                    <a:pt x="531" y="6904"/>
                  </a:lnTo>
                  <a:lnTo>
                    <a:pt x="531" y="6935"/>
                  </a:lnTo>
                  <a:lnTo>
                    <a:pt x="563" y="6966"/>
                  </a:lnTo>
                  <a:lnTo>
                    <a:pt x="563" y="6966"/>
                  </a:lnTo>
                  <a:lnTo>
                    <a:pt x="594" y="6998"/>
                  </a:lnTo>
                  <a:lnTo>
                    <a:pt x="594" y="7029"/>
                  </a:lnTo>
                  <a:lnTo>
                    <a:pt x="625" y="7060"/>
                  </a:lnTo>
                  <a:lnTo>
                    <a:pt x="625" y="7091"/>
                  </a:lnTo>
                  <a:lnTo>
                    <a:pt x="656" y="7091"/>
                  </a:lnTo>
                  <a:lnTo>
                    <a:pt x="656" y="7122"/>
                  </a:lnTo>
                  <a:lnTo>
                    <a:pt x="656" y="7154"/>
                  </a:lnTo>
                  <a:lnTo>
                    <a:pt x="688" y="7185"/>
                  </a:lnTo>
                  <a:lnTo>
                    <a:pt x="688" y="7216"/>
                  </a:lnTo>
                  <a:lnTo>
                    <a:pt x="719" y="7216"/>
                  </a:lnTo>
                  <a:lnTo>
                    <a:pt x="719" y="7247"/>
                  </a:lnTo>
                  <a:lnTo>
                    <a:pt x="750" y="7279"/>
                  </a:lnTo>
                  <a:lnTo>
                    <a:pt x="750" y="7279"/>
                  </a:lnTo>
                  <a:cubicBezTo>
                    <a:pt x="844" y="7435"/>
                    <a:pt x="1062" y="7404"/>
                    <a:pt x="1094" y="7247"/>
                  </a:cubicBezTo>
                  <a:cubicBezTo>
                    <a:pt x="1125" y="7185"/>
                    <a:pt x="1094" y="7122"/>
                    <a:pt x="1062" y="7091"/>
                  </a:cubicBezTo>
                  <a:lnTo>
                    <a:pt x="1062" y="7060"/>
                  </a:lnTo>
                  <a:lnTo>
                    <a:pt x="1062" y="7029"/>
                  </a:lnTo>
                  <a:lnTo>
                    <a:pt x="1031" y="7029"/>
                  </a:lnTo>
                  <a:lnTo>
                    <a:pt x="1031" y="6998"/>
                  </a:lnTo>
                  <a:lnTo>
                    <a:pt x="1000" y="6966"/>
                  </a:lnTo>
                  <a:lnTo>
                    <a:pt x="1000" y="6966"/>
                  </a:lnTo>
                  <a:lnTo>
                    <a:pt x="969" y="6935"/>
                  </a:lnTo>
                  <a:lnTo>
                    <a:pt x="969" y="6904"/>
                  </a:lnTo>
                  <a:lnTo>
                    <a:pt x="969" y="6873"/>
                  </a:lnTo>
                  <a:lnTo>
                    <a:pt x="937" y="6873"/>
                  </a:lnTo>
                  <a:lnTo>
                    <a:pt x="937" y="6841"/>
                  </a:lnTo>
                  <a:lnTo>
                    <a:pt x="906" y="6810"/>
                  </a:lnTo>
                  <a:lnTo>
                    <a:pt x="906" y="6810"/>
                  </a:lnTo>
                  <a:lnTo>
                    <a:pt x="906" y="6779"/>
                  </a:lnTo>
                  <a:lnTo>
                    <a:pt x="875" y="6748"/>
                  </a:lnTo>
                  <a:lnTo>
                    <a:pt x="875" y="6716"/>
                  </a:lnTo>
                  <a:lnTo>
                    <a:pt x="844" y="6716"/>
                  </a:lnTo>
                  <a:lnTo>
                    <a:pt x="844" y="6685"/>
                  </a:lnTo>
                  <a:lnTo>
                    <a:pt x="844" y="6654"/>
                  </a:lnTo>
                  <a:lnTo>
                    <a:pt x="813" y="6623"/>
                  </a:lnTo>
                  <a:lnTo>
                    <a:pt x="813" y="6623"/>
                  </a:lnTo>
                  <a:lnTo>
                    <a:pt x="781" y="6591"/>
                  </a:lnTo>
                  <a:lnTo>
                    <a:pt x="781" y="6560"/>
                  </a:lnTo>
                  <a:lnTo>
                    <a:pt x="781" y="6529"/>
                  </a:lnTo>
                  <a:lnTo>
                    <a:pt x="750" y="6529"/>
                  </a:lnTo>
                  <a:lnTo>
                    <a:pt x="750" y="6498"/>
                  </a:lnTo>
                  <a:lnTo>
                    <a:pt x="750" y="6466"/>
                  </a:lnTo>
                  <a:lnTo>
                    <a:pt x="719" y="6435"/>
                  </a:lnTo>
                  <a:close/>
                  <a:moveTo>
                    <a:pt x="375" y="4655"/>
                  </a:moveTo>
                  <a:cubicBezTo>
                    <a:pt x="375" y="4467"/>
                    <a:pt x="94" y="4405"/>
                    <a:pt x="0" y="4592"/>
                  </a:cubicBezTo>
                  <a:cubicBezTo>
                    <a:pt x="0" y="4623"/>
                    <a:pt x="0" y="4623"/>
                    <a:pt x="0" y="4655"/>
                  </a:cubicBezTo>
                  <a:lnTo>
                    <a:pt x="0" y="4686"/>
                  </a:lnTo>
                  <a:lnTo>
                    <a:pt x="0" y="4717"/>
                  </a:lnTo>
                  <a:lnTo>
                    <a:pt x="0" y="4748"/>
                  </a:lnTo>
                  <a:lnTo>
                    <a:pt x="0" y="4780"/>
                  </a:lnTo>
                  <a:lnTo>
                    <a:pt x="0" y="4811"/>
                  </a:lnTo>
                  <a:lnTo>
                    <a:pt x="0" y="4842"/>
                  </a:lnTo>
                  <a:lnTo>
                    <a:pt x="0" y="4873"/>
                  </a:lnTo>
                  <a:lnTo>
                    <a:pt x="0" y="4905"/>
                  </a:lnTo>
                  <a:lnTo>
                    <a:pt x="0" y="4936"/>
                  </a:lnTo>
                  <a:lnTo>
                    <a:pt x="0" y="4967"/>
                  </a:lnTo>
                  <a:lnTo>
                    <a:pt x="0" y="4998"/>
                  </a:lnTo>
                  <a:lnTo>
                    <a:pt x="0" y="5029"/>
                  </a:lnTo>
                  <a:lnTo>
                    <a:pt x="0" y="5061"/>
                  </a:lnTo>
                  <a:lnTo>
                    <a:pt x="0" y="5092"/>
                  </a:lnTo>
                  <a:lnTo>
                    <a:pt x="0" y="5123"/>
                  </a:lnTo>
                  <a:lnTo>
                    <a:pt x="0" y="5154"/>
                  </a:lnTo>
                  <a:lnTo>
                    <a:pt x="0" y="5186"/>
                  </a:lnTo>
                  <a:lnTo>
                    <a:pt x="0" y="5186"/>
                  </a:lnTo>
                  <a:lnTo>
                    <a:pt x="0" y="5217"/>
                  </a:lnTo>
                  <a:lnTo>
                    <a:pt x="32" y="5248"/>
                  </a:lnTo>
                  <a:lnTo>
                    <a:pt x="32" y="5279"/>
                  </a:lnTo>
                  <a:lnTo>
                    <a:pt x="32" y="5311"/>
                  </a:lnTo>
                  <a:lnTo>
                    <a:pt x="32" y="5342"/>
                  </a:lnTo>
                  <a:lnTo>
                    <a:pt x="32" y="5373"/>
                  </a:lnTo>
                  <a:lnTo>
                    <a:pt x="32" y="5404"/>
                  </a:lnTo>
                  <a:lnTo>
                    <a:pt x="32" y="5436"/>
                  </a:lnTo>
                  <a:lnTo>
                    <a:pt x="32" y="5467"/>
                  </a:lnTo>
                  <a:cubicBezTo>
                    <a:pt x="63" y="5623"/>
                    <a:pt x="281" y="5654"/>
                    <a:pt x="375" y="5529"/>
                  </a:cubicBezTo>
                  <a:cubicBezTo>
                    <a:pt x="406" y="5498"/>
                    <a:pt x="438" y="5436"/>
                    <a:pt x="406" y="5404"/>
                  </a:cubicBezTo>
                  <a:lnTo>
                    <a:pt x="406" y="5373"/>
                  </a:lnTo>
                  <a:lnTo>
                    <a:pt x="406" y="5342"/>
                  </a:lnTo>
                  <a:lnTo>
                    <a:pt x="406" y="5342"/>
                  </a:lnTo>
                  <a:lnTo>
                    <a:pt x="406" y="5311"/>
                  </a:lnTo>
                  <a:lnTo>
                    <a:pt x="406" y="5279"/>
                  </a:lnTo>
                  <a:lnTo>
                    <a:pt x="406" y="5248"/>
                  </a:lnTo>
                  <a:lnTo>
                    <a:pt x="406" y="5217"/>
                  </a:lnTo>
                  <a:lnTo>
                    <a:pt x="406" y="5186"/>
                  </a:lnTo>
                  <a:lnTo>
                    <a:pt x="406" y="5154"/>
                  </a:lnTo>
                  <a:lnTo>
                    <a:pt x="375" y="5123"/>
                  </a:lnTo>
                  <a:lnTo>
                    <a:pt x="375" y="5092"/>
                  </a:lnTo>
                  <a:lnTo>
                    <a:pt x="375" y="5092"/>
                  </a:lnTo>
                  <a:lnTo>
                    <a:pt x="375" y="5061"/>
                  </a:lnTo>
                  <a:lnTo>
                    <a:pt x="375" y="5029"/>
                  </a:lnTo>
                  <a:lnTo>
                    <a:pt x="375" y="4998"/>
                  </a:lnTo>
                  <a:lnTo>
                    <a:pt x="375" y="4967"/>
                  </a:lnTo>
                  <a:lnTo>
                    <a:pt x="375" y="4936"/>
                  </a:lnTo>
                  <a:lnTo>
                    <a:pt x="375" y="4905"/>
                  </a:lnTo>
                  <a:lnTo>
                    <a:pt x="375" y="4873"/>
                  </a:lnTo>
                  <a:lnTo>
                    <a:pt x="375" y="4842"/>
                  </a:lnTo>
                  <a:lnTo>
                    <a:pt x="375" y="4842"/>
                  </a:lnTo>
                  <a:lnTo>
                    <a:pt x="375" y="4811"/>
                  </a:lnTo>
                  <a:lnTo>
                    <a:pt x="375" y="4780"/>
                  </a:lnTo>
                  <a:lnTo>
                    <a:pt x="375" y="4748"/>
                  </a:lnTo>
                  <a:lnTo>
                    <a:pt x="375" y="4717"/>
                  </a:lnTo>
                  <a:lnTo>
                    <a:pt x="375" y="4686"/>
                  </a:lnTo>
                  <a:close/>
                  <a:moveTo>
                    <a:pt x="750" y="2905"/>
                  </a:moveTo>
                  <a:cubicBezTo>
                    <a:pt x="781" y="2843"/>
                    <a:pt x="781" y="2780"/>
                    <a:pt x="750" y="2718"/>
                  </a:cubicBezTo>
                  <a:cubicBezTo>
                    <a:pt x="656" y="2593"/>
                    <a:pt x="469" y="2593"/>
                    <a:pt x="406" y="2749"/>
                  </a:cubicBezTo>
                  <a:lnTo>
                    <a:pt x="406" y="2749"/>
                  </a:lnTo>
                  <a:lnTo>
                    <a:pt x="406" y="2780"/>
                  </a:lnTo>
                  <a:lnTo>
                    <a:pt x="375" y="2812"/>
                  </a:lnTo>
                  <a:lnTo>
                    <a:pt x="375" y="2812"/>
                  </a:lnTo>
                  <a:lnTo>
                    <a:pt x="375" y="2843"/>
                  </a:lnTo>
                  <a:lnTo>
                    <a:pt x="344" y="2874"/>
                  </a:lnTo>
                  <a:lnTo>
                    <a:pt x="344" y="2905"/>
                  </a:lnTo>
                  <a:lnTo>
                    <a:pt x="344" y="2936"/>
                  </a:lnTo>
                  <a:lnTo>
                    <a:pt x="313" y="2968"/>
                  </a:lnTo>
                  <a:lnTo>
                    <a:pt x="313" y="2968"/>
                  </a:lnTo>
                  <a:lnTo>
                    <a:pt x="313" y="2999"/>
                  </a:lnTo>
                  <a:lnTo>
                    <a:pt x="281" y="3030"/>
                  </a:lnTo>
                  <a:lnTo>
                    <a:pt x="281" y="3061"/>
                  </a:lnTo>
                  <a:lnTo>
                    <a:pt x="281" y="3093"/>
                  </a:lnTo>
                  <a:lnTo>
                    <a:pt x="250" y="3124"/>
                  </a:lnTo>
                  <a:lnTo>
                    <a:pt x="250" y="3155"/>
                  </a:lnTo>
                  <a:lnTo>
                    <a:pt x="250" y="3186"/>
                  </a:lnTo>
                  <a:lnTo>
                    <a:pt x="219" y="3186"/>
                  </a:lnTo>
                  <a:lnTo>
                    <a:pt x="219" y="3218"/>
                  </a:lnTo>
                  <a:lnTo>
                    <a:pt x="219" y="3249"/>
                  </a:lnTo>
                  <a:lnTo>
                    <a:pt x="219" y="3280"/>
                  </a:lnTo>
                  <a:lnTo>
                    <a:pt x="188" y="3311"/>
                  </a:lnTo>
                  <a:lnTo>
                    <a:pt x="188" y="3343"/>
                  </a:lnTo>
                  <a:lnTo>
                    <a:pt x="188" y="3374"/>
                  </a:lnTo>
                  <a:lnTo>
                    <a:pt x="188" y="3405"/>
                  </a:lnTo>
                  <a:lnTo>
                    <a:pt x="157" y="3405"/>
                  </a:lnTo>
                  <a:lnTo>
                    <a:pt x="157" y="3436"/>
                  </a:lnTo>
                  <a:lnTo>
                    <a:pt x="157" y="3468"/>
                  </a:lnTo>
                  <a:lnTo>
                    <a:pt x="157" y="3499"/>
                  </a:lnTo>
                  <a:cubicBezTo>
                    <a:pt x="94" y="3686"/>
                    <a:pt x="344" y="3811"/>
                    <a:pt x="469" y="3655"/>
                  </a:cubicBezTo>
                  <a:cubicBezTo>
                    <a:pt x="500" y="3624"/>
                    <a:pt x="500" y="3624"/>
                    <a:pt x="500" y="3593"/>
                  </a:cubicBezTo>
                  <a:lnTo>
                    <a:pt x="531" y="3561"/>
                  </a:lnTo>
                  <a:lnTo>
                    <a:pt x="531" y="3561"/>
                  </a:lnTo>
                  <a:lnTo>
                    <a:pt x="531" y="3530"/>
                  </a:lnTo>
                  <a:lnTo>
                    <a:pt x="531" y="3499"/>
                  </a:lnTo>
                  <a:lnTo>
                    <a:pt x="531" y="3468"/>
                  </a:lnTo>
                  <a:lnTo>
                    <a:pt x="563" y="3436"/>
                  </a:lnTo>
                  <a:lnTo>
                    <a:pt x="563" y="3405"/>
                  </a:lnTo>
                  <a:lnTo>
                    <a:pt x="563" y="3405"/>
                  </a:lnTo>
                  <a:lnTo>
                    <a:pt x="563" y="3374"/>
                  </a:lnTo>
                  <a:lnTo>
                    <a:pt x="594" y="3343"/>
                  </a:lnTo>
                  <a:lnTo>
                    <a:pt x="594" y="3311"/>
                  </a:lnTo>
                  <a:lnTo>
                    <a:pt x="594" y="3280"/>
                  </a:lnTo>
                  <a:lnTo>
                    <a:pt x="625" y="3280"/>
                  </a:lnTo>
                  <a:lnTo>
                    <a:pt x="625" y="3249"/>
                  </a:lnTo>
                  <a:lnTo>
                    <a:pt x="625" y="3218"/>
                  </a:lnTo>
                  <a:lnTo>
                    <a:pt x="625" y="3186"/>
                  </a:lnTo>
                  <a:lnTo>
                    <a:pt x="656" y="3186"/>
                  </a:lnTo>
                  <a:lnTo>
                    <a:pt x="656" y="3155"/>
                  </a:lnTo>
                  <a:lnTo>
                    <a:pt x="656" y="3124"/>
                  </a:lnTo>
                  <a:lnTo>
                    <a:pt x="688" y="3093"/>
                  </a:lnTo>
                  <a:lnTo>
                    <a:pt x="688" y="3061"/>
                  </a:lnTo>
                  <a:lnTo>
                    <a:pt x="688" y="3061"/>
                  </a:lnTo>
                  <a:lnTo>
                    <a:pt x="719" y="3030"/>
                  </a:lnTo>
                  <a:lnTo>
                    <a:pt x="719" y="2999"/>
                  </a:lnTo>
                  <a:lnTo>
                    <a:pt x="719" y="2968"/>
                  </a:lnTo>
                  <a:lnTo>
                    <a:pt x="750" y="2968"/>
                  </a:lnTo>
                  <a:lnTo>
                    <a:pt x="750" y="2936"/>
                  </a:lnTo>
                  <a:lnTo>
                    <a:pt x="750" y="2905"/>
                  </a:lnTo>
                  <a:close/>
                  <a:moveTo>
                    <a:pt x="1843" y="1437"/>
                  </a:moveTo>
                  <a:cubicBezTo>
                    <a:pt x="2000" y="1312"/>
                    <a:pt x="1875" y="1062"/>
                    <a:pt x="1687" y="1125"/>
                  </a:cubicBezTo>
                  <a:cubicBezTo>
                    <a:pt x="1656" y="1125"/>
                    <a:pt x="1625" y="1125"/>
                    <a:pt x="1593" y="1156"/>
                  </a:cubicBezTo>
                  <a:lnTo>
                    <a:pt x="1593" y="1156"/>
                  </a:lnTo>
                  <a:lnTo>
                    <a:pt x="1562" y="1187"/>
                  </a:lnTo>
                  <a:lnTo>
                    <a:pt x="1531" y="1218"/>
                  </a:lnTo>
                  <a:lnTo>
                    <a:pt x="1531" y="1218"/>
                  </a:lnTo>
                  <a:lnTo>
                    <a:pt x="1500" y="1250"/>
                  </a:lnTo>
                  <a:lnTo>
                    <a:pt x="1469" y="1281"/>
                  </a:lnTo>
                  <a:lnTo>
                    <a:pt x="1469" y="1281"/>
                  </a:lnTo>
                  <a:lnTo>
                    <a:pt x="1437" y="1312"/>
                  </a:lnTo>
                  <a:lnTo>
                    <a:pt x="1406" y="1312"/>
                  </a:lnTo>
                  <a:lnTo>
                    <a:pt x="1406" y="1343"/>
                  </a:lnTo>
                  <a:lnTo>
                    <a:pt x="1375" y="1375"/>
                  </a:lnTo>
                  <a:lnTo>
                    <a:pt x="1375" y="1375"/>
                  </a:lnTo>
                  <a:lnTo>
                    <a:pt x="1344" y="1406"/>
                  </a:lnTo>
                  <a:lnTo>
                    <a:pt x="1312" y="1437"/>
                  </a:lnTo>
                  <a:lnTo>
                    <a:pt x="1312" y="1437"/>
                  </a:lnTo>
                  <a:lnTo>
                    <a:pt x="1281" y="1468"/>
                  </a:lnTo>
                  <a:lnTo>
                    <a:pt x="1250" y="1500"/>
                  </a:lnTo>
                  <a:lnTo>
                    <a:pt x="1250" y="1500"/>
                  </a:lnTo>
                  <a:lnTo>
                    <a:pt x="1219" y="1531"/>
                  </a:lnTo>
                  <a:lnTo>
                    <a:pt x="1219" y="1562"/>
                  </a:lnTo>
                  <a:lnTo>
                    <a:pt x="1187" y="1562"/>
                  </a:lnTo>
                  <a:lnTo>
                    <a:pt x="1156" y="1593"/>
                  </a:lnTo>
                  <a:lnTo>
                    <a:pt x="1156" y="1624"/>
                  </a:lnTo>
                  <a:lnTo>
                    <a:pt x="1125" y="1624"/>
                  </a:lnTo>
                  <a:lnTo>
                    <a:pt x="1125" y="1656"/>
                  </a:lnTo>
                  <a:lnTo>
                    <a:pt x="1094" y="1687"/>
                  </a:lnTo>
                  <a:lnTo>
                    <a:pt x="1062" y="1687"/>
                  </a:lnTo>
                  <a:lnTo>
                    <a:pt x="1062" y="1718"/>
                  </a:lnTo>
                  <a:lnTo>
                    <a:pt x="1062" y="1718"/>
                  </a:lnTo>
                  <a:cubicBezTo>
                    <a:pt x="1000" y="1781"/>
                    <a:pt x="1000" y="1874"/>
                    <a:pt x="1031" y="1937"/>
                  </a:cubicBezTo>
                  <a:cubicBezTo>
                    <a:pt x="1094" y="2062"/>
                    <a:pt x="1250" y="2093"/>
                    <a:pt x="1344" y="1968"/>
                  </a:cubicBezTo>
                  <a:lnTo>
                    <a:pt x="1344" y="1968"/>
                  </a:lnTo>
                  <a:lnTo>
                    <a:pt x="1375" y="1937"/>
                  </a:lnTo>
                  <a:lnTo>
                    <a:pt x="1375" y="1906"/>
                  </a:lnTo>
                  <a:lnTo>
                    <a:pt x="1406" y="1906"/>
                  </a:lnTo>
                  <a:lnTo>
                    <a:pt x="1406" y="1874"/>
                  </a:lnTo>
                  <a:lnTo>
                    <a:pt x="1437" y="1874"/>
                  </a:lnTo>
                  <a:lnTo>
                    <a:pt x="1437" y="1843"/>
                  </a:lnTo>
                  <a:lnTo>
                    <a:pt x="1469" y="1812"/>
                  </a:lnTo>
                  <a:lnTo>
                    <a:pt x="1500" y="1812"/>
                  </a:lnTo>
                  <a:lnTo>
                    <a:pt x="1500" y="1781"/>
                  </a:lnTo>
                  <a:lnTo>
                    <a:pt x="1531" y="1749"/>
                  </a:lnTo>
                  <a:lnTo>
                    <a:pt x="1531" y="1749"/>
                  </a:lnTo>
                  <a:lnTo>
                    <a:pt x="1562" y="1718"/>
                  </a:lnTo>
                  <a:lnTo>
                    <a:pt x="1562" y="1718"/>
                  </a:lnTo>
                  <a:lnTo>
                    <a:pt x="1593" y="1687"/>
                  </a:lnTo>
                  <a:lnTo>
                    <a:pt x="1625" y="1656"/>
                  </a:lnTo>
                  <a:lnTo>
                    <a:pt x="1625" y="1656"/>
                  </a:lnTo>
                  <a:lnTo>
                    <a:pt x="1656" y="1624"/>
                  </a:lnTo>
                  <a:lnTo>
                    <a:pt x="1656" y="1624"/>
                  </a:lnTo>
                  <a:lnTo>
                    <a:pt x="1687" y="1593"/>
                  </a:lnTo>
                  <a:lnTo>
                    <a:pt x="1718" y="1593"/>
                  </a:lnTo>
                  <a:lnTo>
                    <a:pt x="1718" y="1562"/>
                  </a:lnTo>
                  <a:lnTo>
                    <a:pt x="1750" y="1531"/>
                  </a:lnTo>
                  <a:lnTo>
                    <a:pt x="1750" y="1531"/>
                  </a:lnTo>
                  <a:lnTo>
                    <a:pt x="1781" y="1500"/>
                  </a:lnTo>
                  <a:lnTo>
                    <a:pt x="1812" y="1500"/>
                  </a:lnTo>
                  <a:lnTo>
                    <a:pt x="1812" y="1468"/>
                  </a:lnTo>
                  <a:lnTo>
                    <a:pt x="1843" y="1468"/>
                  </a:lnTo>
                  <a:close/>
                  <a:moveTo>
                    <a:pt x="3437" y="562"/>
                  </a:moveTo>
                  <a:cubicBezTo>
                    <a:pt x="3624" y="500"/>
                    <a:pt x="3593" y="219"/>
                    <a:pt x="3405" y="187"/>
                  </a:cubicBezTo>
                  <a:cubicBezTo>
                    <a:pt x="3374" y="187"/>
                    <a:pt x="3343" y="187"/>
                    <a:pt x="3312" y="187"/>
                  </a:cubicBezTo>
                  <a:lnTo>
                    <a:pt x="3312" y="219"/>
                  </a:lnTo>
                  <a:lnTo>
                    <a:pt x="3280" y="219"/>
                  </a:lnTo>
                  <a:lnTo>
                    <a:pt x="3249" y="219"/>
                  </a:lnTo>
                  <a:lnTo>
                    <a:pt x="3218" y="250"/>
                  </a:lnTo>
                  <a:lnTo>
                    <a:pt x="3187" y="250"/>
                  </a:lnTo>
                  <a:lnTo>
                    <a:pt x="3155" y="250"/>
                  </a:lnTo>
                  <a:lnTo>
                    <a:pt x="3124" y="250"/>
                  </a:lnTo>
                  <a:lnTo>
                    <a:pt x="3093" y="281"/>
                  </a:lnTo>
                  <a:lnTo>
                    <a:pt x="3093" y="281"/>
                  </a:lnTo>
                  <a:lnTo>
                    <a:pt x="3062" y="281"/>
                  </a:lnTo>
                  <a:lnTo>
                    <a:pt x="3030" y="312"/>
                  </a:lnTo>
                  <a:lnTo>
                    <a:pt x="2999" y="312"/>
                  </a:lnTo>
                  <a:lnTo>
                    <a:pt x="2968" y="312"/>
                  </a:lnTo>
                  <a:lnTo>
                    <a:pt x="2937" y="344"/>
                  </a:lnTo>
                  <a:lnTo>
                    <a:pt x="2906" y="344"/>
                  </a:lnTo>
                  <a:lnTo>
                    <a:pt x="2874" y="344"/>
                  </a:lnTo>
                  <a:lnTo>
                    <a:pt x="2874" y="375"/>
                  </a:lnTo>
                  <a:lnTo>
                    <a:pt x="2843" y="375"/>
                  </a:lnTo>
                  <a:lnTo>
                    <a:pt x="2812" y="406"/>
                  </a:lnTo>
                  <a:lnTo>
                    <a:pt x="2781" y="406"/>
                  </a:lnTo>
                  <a:lnTo>
                    <a:pt x="2749" y="406"/>
                  </a:lnTo>
                  <a:lnTo>
                    <a:pt x="2718" y="437"/>
                  </a:lnTo>
                  <a:lnTo>
                    <a:pt x="2718" y="437"/>
                  </a:lnTo>
                  <a:lnTo>
                    <a:pt x="2687" y="437"/>
                  </a:lnTo>
                  <a:lnTo>
                    <a:pt x="2656" y="469"/>
                  </a:lnTo>
                  <a:lnTo>
                    <a:pt x="2624" y="469"/>
                  </a:lnTo>
                  <a:lnTo>
                    <a:pt x="2593" y="500"/>
                  </a:lnTo>
                  <a:lnTo>
                    <a:pt x="2593" y="500"/>
                  </a:lnTo>
                  <a:cubicBezTo>
                    <a:pt x="2406" y="594"/>
                    <a:pt x="2468" y="875"/>
                    <a:pt x="2687" y="843"/>
                  </a:cubicBezTo>
                  <a:cubicBezTo>
                    <a:pt x="2718" y="843"/>
                    <a:pt x="2749" y="843"/>
                    <a:pt x="2749" y="843"/>
                  </a:cubicBezTo>
                  <a:lnTo>
                    <a:pt x="2781" y="843"/>
                  </a:lnTo>
                  <a:lnTo>
                    <a:pt x="2781" y="812"/>
                  </a:lnTo>
                  <a:lnTo>
                    <a:pt x="2812" y="812"/>
                  </a:lnTo>
                  <a:lnTo>
                    <a:pt x="2843" y="781"/>
                  </a:lnTo>
                  <a:lnTo>
                    <a:pt x="2874" y="781"/>
                  </a:lnTo>
                  <a:lnTo>
                    <a:pt x="2874" y="781"/>
                  </a:lnTo>
                  <a:lnTo>
                    <a:pt x="2906" y="750"/>
                  </a:lnTo>
                  <a:lnTo>
                    <a:pt x="2937" y="750"/>
                  </a:lnTo>
                  <a:lnTo>
                    <a:pt x="2968" y="750"/>
                  </a:lnTo>
                  <a:lnTo>
                    <a:pt x="2999" y="719"/>
                  </a:lnTo>
                  <a:lnTo>
                    <a:pt x="2999" y="719"/>
                  </a:lnTo>
                  <a:lnTo>
                    <a:pt x="3030" y="719"/>
                  </a:lnTo>
                  <a:lnTo>
                    <a:pt x="3062" y="687"/>
                  </a:lnTo>
                  <a:lnTo>
                    <a:pt x="3093" y="687"/>
                  </a:lnTo>
                  <a:lnTo>
                    <a:pt x="3124" y="687"/>
                  </a:lnTo>
                  <a:lnTo>
                    <a:pt x="3124" y="656"/>
                  </a:lnTo>
                  <a:lnTo>
                    <a:pt x="3155" y="656"/>
                  </a:lnTo>
                  <a:lnTo>
                    <a:pt x="3187" y="656"/>
                  </a:lnTo>
                  <a:lnTo>
                    <a:pt x="3218" y="656"/>
                  </a:lnTo>
                  <a:lnTo>
                    <a:pt x="3249" y="625"/>
                  </a:lnTo>
                  <a:lnTo>
                    <a:pt x="3249" y="625"/>
                  </a:lnTo>
                  <a:lnTo>
                    <a:pt x="3280" y="625"/>
                  </a:lnTo>
                  <a:lnTo>
                    <a:pt x="3312" y="594"/>
                  </a:lnTo>
                  <a:lnTo>
                    <a:pt x="3343" y="594"/>
                  </a:lnTo>
                  <a:lnTo>
                    <a:pt x="3374" y="594"/>
                  </a:lnTo>
                  <a:lnTo>
                    <a:pt x="3374" y="594"/>
                  </a:lnTo>
                  <a:lnTo>
                    <a:pt x="3405" y="562"/>
                  </a:lnTo>
                  <a:close/>
                  <a:moveTo>
                    <a:pt x="4280" y="31"/>
                  </a:moveTo>
                  <a:cubicBezTo>
                    <a:pt x="4124" y="31"/>
                    <a:pt x="4061" y="250"/>
                    <a:pt x="4186" y="344"/>
                  </a:cubicBezTo>
                  <a:cubicBezTo>
                    <a:pt x="4218" y="375"/>
                    <a:pt x="4280" y="406"/>
                    <a:pt x="4311" y="406"/>
                  </a:cubicBezTo>
                  <a:lnTo>
                    <a:pt x="4343" y="406"/>
                  </a:lnTo>
                  <a:lnTo>
                    <a:pt x="4374" y="406"/>
                  </a:lnTo>
                  <a:lnTo>
                    <a:pt x="4405" y="375"/>
                  </a:lnTo>
                  <a:lnTo>
                    <a:pt x="4436" y="375"/>
                  </a:lnTo>
                  <a:lnTo>
                    <a:pt x="4467" y="375"/>
                  </a:lnTo>
                  <a:lnTo>
                    <a:pt x="4499" y="375"/>
                  </a:lnTo>
                  <a:lnTo>
                    <a:pt x="4530" y="375"/>
                  </a:lnTo>
                  <a:lnTo>
                    <a:pt x="4561" y="375"/>
                  </a:lnTo>
                  <a:lnTo>
                    <a:pt x="4561" y="375"/>
                  </a:lnTo>
                  <a:lnTo>
                    <a:pt x="4592" y="375"/>
                  </a:lnTo>
                  <a:lnTo>
                    <a:pt x="4624" y="375"/>
                  </a:lnTo>
                  <a:lnTo>
                    <a:pt x="4655" y="375"/>
                  </a:lnTo>
                  <a:lnTo>
                    <a:pt x="4686" y="375"/>
                  </a:lnTo>
                  <a:lnTo>
                    <a:pt x="4717" y="375"/>
                  </a:lnTo>
                  <a:lnTo>
                    <a:pt x="4749" y="375"/>
                  </a:lnTo>
                  <a:lnTo>
                    <a:pt x="4780" y="375"/>
                  </a:lnTo>
                  <a:lnTo>
                    <a:pt x="4811" y="375"/>
                  </a:lnTo>
                  <a:lnTo>
                    <a:pt x="4811" y="375"/>
                  </a:lnTo>
                  <a:lnTo>
                    <a:pt x="4842" y="375"/>
                  </a:lnTo>
                  <a:lnTo>
                    <a:pt x="4874" y="375"/>
                  </a:lnTo>
                  <a:lnTo>
                    <a:pt x="4905" y="375"/>
                  </a:lnTo>
                  <a:lnTo>
                    <a:pt x="4936" y="375"/>
                  </a:lnTo>
                  <a:lnTo>
                    <a:pt x="4967" y="375"/>
                  </a:lnTo>
                  <a:lnTo>
                    <a:pt x="4999" y="375"/>
                  </a:lnTo>
                  <a:lnTo>
                    <a:pt x="4999" y="406"/>
                  </a:lnTo>
                  <a:lnTo>
                    <a:pt x="5030" y="406"/>
                  </a:lnTo>
                  <a:lnTo>
                    <a:pt x="5061" y="406"/>
                  </a:lnTo>
                  <a:cubicBezTo>
                    <a:pt x="5280" y="406"/>
                    <a:pt x="5342" y="125"/>
                    <a:pt x="5155" y="31"/>
                  </a:cubicBezTo>
                  <a:cubicBezTo>
                    <a:pt x="5123" y="31"/>
                    <a:pt x="5092" y="31"/>
                    <a:pt x="5092" y="0"/>
                  </a:cubicBezTo>
                  <a:lnTo>
                    <a:pt x="5061" y="0"/>
                  </a:lnTo>
                  <a:lnTo>
                    <a:pt x="5030" y="0"/>
                  </a:lnTo>
                  <a:lnTo>
                    <a:pt x="4999" y="0"/>
                  </a:lnTo>
                  <a:lnTo>
                    <a:pt x="4967" y="0"/>
                  </a:lnTo>
                  <a:lnTo>
                    <a:pt x="4967" y="0"/>
                  </a:lnTo>
                  <a:lnTo>
                    <a:pt x="4936" y="0"/>
                  </a:lnTo>
                  <a:lnTo>
                    <a:pt x="4905" y="0"/>
                  </a:lnTo>
                  <a:lnTo>
                    <a:pt x="4874" y="0"/>
                  </a:lnTo>
                  <a:lnTo>
                    <a:pt x="4842" y="0"/>
                  </a:lnTo>
                  <a:lnTo>
                    <a:pt x="4811" y="0"/>
                  </a:lnTo>
                  <a:lnTo>
                    <a:pt x="4780" y="0"/>
                  </a:lnTo>
                  <a:lnTo>
                    <a:pt x="4749" y="0"/>
                  </a:lnTo>
                  <a:lnTo>
                    <a:pt x="4717" y="0"/>
                  </a:lnTo>
                  <a:lnTo>
                    <a:pt x="4686" y="0"/>
                  </a:lnTo>
                  <a:lnTo>
                    <a:pt x="4655" y="0"/>
                  </a:lnTo>
                  <a:lnTo>
                    <a:pt x="4624" y="0"/>
                  </a:lnTo>
                  <a:lnTo>
                    <a:pt x="4592" y="0"/>
                  </a:lnTo>
                  <a:lnTo>
                    <a:pt x="4561" y="0"/>
                  </a:lnTo>
                  <a:lnTo>
                    <a:pt x="4530" y="0"/>
                  </a:lnTo>
                  <a:lnTo>
                    <a:pt x="4499" y="0"/>
                  </a:lnTo>
                  <a:lnTo>
                    <a:pt x="4467" y="0"/>
                  </a:lnTo>
                  <a:lnTo>
                    <a:pt x="4436" y="0"/>
                  </a:lnTo>
                  <a:lnTo>
                    <a:pt x="4405" y="0"/>
                  </a:lnTo>
                  <a:lnTo>
                    <a:pt x="4374" y="0"/>
                  </a:lnTo>
                  <a:lnTo>
                    <a:pt x="4343" y="0"/>
                  </a:lnTo>
                  <a:lnTo>
                    <a:pt x="4311" y="0"/>
                  </a:lnTo>
                  <a:lnTo>
                    <a:pt x="4280" y="31"/>
                  </a:lnTo>
                  <a:lnTo>
                    <a:pt x="4280" y="3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 flipH="1">
              <a:off x="8104013" y="103925"/>
              <a:ext cx="113767" cy="84179"/>
            </a:xfrm>
            <a:custGeom>
              <a:rect b="b" l="l" r="r" t="t"/>
              <a:pathLst>
                <a:path extrusionOk="0" h="1781" w="2407">
                  <a:moveTo>
                    <a:pt x="2406" y="156"/>
                  </a:moveTo>
                  <a:lnTo>
                    <a:pt x="2406" y="1781"/>
                  </a:lnTo>
                  <a:lnTo>
                    <a:pt x="1" y="1781"/>
                  </a:lnTo>
                  <a:lnTo>
                    <a:pt x="32" y="125"/>
                  </a:lnTo>
                  <a:cubicBezTo>
                    <a:pt x="188" y="94"/>
                    <a:pt x="344" y="63"/>
                    <a:pt x="501" y="63"/>
                  </a:cubicBezTo>
                  <a:cubicBezTo>
                    <a:pt x="1157" y="0"/>
                    <a:pt x="1781" y="31"/>
                    <a:pt x="2406" y="15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 flipH="1">
              <a:off x="8352059" y="220528"/>
              <a:ext cx="122605" cy="134422"/>
            </a:xfrm>
            <a:custGeom>
              <a:rect b="b" l="l" r="r" t="t"/>
              <a:pathLst>
                <a:path extrusionOk="0" h="2844" w="2594">
                  <a:moveTo>
                    <a:pt x="1219" y="1"/>
                  </a:moveTo>
                  <a:lnTo>
                    <a:pt x="2593" y="782"/>
                  </a:lnTo>
                  <a:lnTo>
                    <a:pt x="1406" y="2844"/>
                  </a:lnTo>
                  <a:lnTo>
                    <a:pt x="0" y="2032"/>
                  </a:lnTo>
                  <a:cubicBezTo>
                    <a:pt x="281" y="1282"/>
                    <a:pt x="719" y="595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 flipH="1">
              <a:off x="7853037" y="227949"/>
              <a:ext cx="124071" cy="134374"/>
            </a:xfrm>
            <a:custGeom>
              <a:rect b="b" l="l" r="r" t="t"/>
              <a:pathLst>
                <a:path extrusionOk="0" h="2843" w="2625">
                  <a:moveTo>
                    <a:pt x="1469" y="0"/>
                  </a:moveTo>
                  <a:lnTo>
                    <a:pt x="1" y="750"/>
                  </a:lnTo>
                  <a:lnTo>
                    <a:pt x="1125" y="2843"/>
                  </a:lnTo>
                  <a:lnTo>
                    <a:pt x="2625" y="2062"/>
                  </a:lnTo>
                  <a:cubicBezTo>
                    <a:pt x="2344" y="1312"/>
                    <a:pt x="1969" y="594"/>
                    <a:pt x="1469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 flipH="1">
              <a:off x="8108456" y="688594"/>
              <a:ext cx="112254" cy="79783"/>
            </a:xfrm>
            <a:custGeom>
              <a:rect b="b" l="l" r="r" t="t"/>
              <a:pathLst>
                <a:path extrusionOk="0" h="1688" w="2375">
                  <a:moveTo>
                    <a:pt x="0" y="1594"/>
                  </a:moveTo>
                  <a:lnTo>
                    <a:pt x="0" y="1"/>
                  </a:lnTo>
                  <a:lnTo>
                    <a:pt x="2374" y="32"/>
                  </a:lnTo>
                  <a:lnTo>
                    <a:pt x="2374" y="1594"/>
                  </a:lnTo>
                  <a:cubicBezTo>
                    <a:pt x="1968" y="1656"/>
                    <a:pt x="1562" y="1688"/>
                    <a:pt x="1156" y="1688"/>
                  </a:cubicBezTo>
                  <a:cubicBezTo>
                    <a:pt x="750" y="1688"/>
                    <a:pt x="375" y="1656"/>
                    <a:pt x="0" y="159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 flipH="1">
              <a:off x="7855967" y="517353"/>
              <a:ext cx="124071" cy="135840"/>
            </a:xfrm>
            <a:custGeom>
              <a:rect b="b" l="l" r="r" t="t"/>
              <a:pathLst>
                <a:path extrusionOk="0" h="2874" w="2625">
                  <a:moveTo>
                    <a:pt x="1406" y="2874"/>
                  </a:moveTo>
                  <a:lnTo>
                    <a:pt x="0" y="2062"/>
                  </a:lnTo>
                  <a:lnTo>
                    <a:pt x="1156" y="0"/>
                  </a:lnTo>
                  <a:lnTo>
                    <a:pt x="2624" y="812"/>
                  </a:lnTo>
                  <a:cubicBezTo>
                    <a:pt x="2343" y="1562"/>
                    <a:pt x="1937" y="2249"/>
                    <a:pt x="1406" y="2874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 flipH="1">
              <a:off x="8362410" y="505537"/>
              <a:ext cx="118163" cy="134374"/>
            </a:xfrm>
            <a:custGeom>
              <a:rect b="b" l="l" r="r" t="t"/>
              <a:pathLst>
                <a:path extrusionOk="0" h="2843" w="2500">
                  <a:moveTo>
                    <a:pt x="1094" y="2843"/>
                  </a:moveTo>
                  <a:lnTo>
                    <a:pt x="2499" y="2124"/>
                  </a:lnTo>
                  <a:lnTo>
                    <a:pt x="1406" y="0"/>
                  </a:lnTo>
                  <a:lnTo>
                    <a:pt x="0" y="750"/>
                  </a:lnTo>
                  <a:cubicBezTo>
                    <a:pt x="250" y="1500"/>
                    <a:pt x="625" y="2218"/>
                    <a:pt x="1094" y="2843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 flipH="1">
              <a:off x="8033163" y="304707"/>
              <a:ext cx="143260" cy="138865"/>
            </a:xfrm>
            <a:custGeom>
              <a:rect b="b" l="l" r="r" t="t"/>
              <a:pathLst>
                <a:path extrusionOk="0" h="2938" w="3031">
                  <a:moveTo>
                    <a:pt x="1562" y="2062"/>
                  </a:moveTo>
                  <a:cubicBezTo>
                    <a:pt x="1844" y="2937"/>
                    <a:pt x="3031" y="2375"/>
                    <a:pt x="2562" y="1344"/>
                  </a:cubicBezTo>
                  <a:cubicBezTo>
                    <a:pt x="2343" y="875"/>
                    <a:pt x="1656" y="344"/>
                    <a:pt x="1562" y="1"/>
                  </a:cubicBezTo>
                  <a:cubicBezTo>
                    <a:pt x="1344" y="469"/>
                    <a:pt x="875" y="688"/>
                    <a:pt x="563" y="1219"/>
                  </a:cubicBezTo>
                  <a:cubicBezTo>
                    <a:pt x="0" y="2156"/>
                    <a:pt x="1188" y="2937"/>
                    <a:pt x="1531" y="2031"/>
                  </a:cubicBezTo>
                  <a:cubicBezTo>
                    <a:pt x="1437" y="2344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500"/>
                    <a:pt x="1594" y="2281"/>
                    <a:pt x="1562" y="2062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 flipH="1">
              <a:off x="8158651" y="434639"/>
              <a:ext cx="135887" cy="135887"/>
            </a:xfrm>
            <a:custGeom>
              <a:rect b="b" l="l" r="r" t="t"/>
              <a:pathLst>
                <a:path extrusionOk="0" h="2875" w="2875">
                  <a:moveTo>
                    <a:pt x="1469" y="969"/>
                  </a:moveTo>
                  <a:cubicBezTo>
                    <a:pt x="1687" y="32"/>
                    <a:pt x="2874" y="625"/>
                    <a:pt x="2437" y="1594"/>
                  </a:cubicBezTo>
                  <a:cubicBezTo>
                    <a:pt x="2250" y="2062"/>
                    <a:pt x="1625" y="2562"/>
                    <a:pt x="1531" y="2875"/>
                  </a:cubicBezTo>
                  <a:cubicBezTo>
                    <a:pt x="1312" y="2437"/>
                    <a:pt x="844" y="2219"/>
                    <a:pt x="531" y="1656"/>
                  </a:cubicBezTo>
                  <a:cubicBezTo>
                    <a:pt x="0" y="750"/>
                    <a:pt x="1156" y="1"/>
                    <a:pt x="1469" y="9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 flipH="1">
              <a:off x="8198543" y="378535"/>
              <a:ext cx="53173" cy="54686"/>
            </a:xfrm>
            <a:custGeom>
              <a:rect b="b" l="l" r="r" t="t"/>
              <a:pathLst>
                <a:path extrusionOk="0" h="1157" w="1125">
                  <a:moveTo>
                    <a:pt x="594" y="219"/>
                  </a:moveTo>
                  <a:lnTo>
                    <a:pt x="563" y="1"/>
                  </a:lnTo>
                  <a:lnTo>
                    <a:pt x="531" y="219"/>
                  </a:lnTo>
                  <a:cubicBezTo>
                    <a:pt x="469" y="625"/>
                    <a:pt x="281" y="969"/>
                    <a:pt x="0" y="1156"/>
                  </a:cubicBezTo>
                  <a:lnTo>
                    <a:pt x="1125" y="1156"/>
                  </a:lnTo>
                  <a:cubicBezTo>
                    <a:pt x="781" y="875"/>
                    <a:pt x="656" y="625"/>
                    <a:pt x="594" y="2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 flipH="1">
              <a:off x="8169002" y="312081"/>
              <a:ext cx="112254" cy="100485"/>
            </a:xfrm>
            <a:custGeom>
              <a:rect b="b" l="l" r="r" t="t"/>
              <a:pathLst>
                <a:path extrusionOk="0" h="2126" w="2375">
                  <a:moveTo>
                    <a:pt x="1188" y="1"/>
                  </a:moveTo>
                  <a:cubicBezTo>
                    <a:pt x="1500" y="1"/>
                    <a:pt x="1750" y="251"/>
                    <a:pt x="1750" y="594"/>
                  </a:cubicBezTo>
                  <a:cubicBezTo>
                    <a:pt x="1781" y="751"/>
                    <a:pt x="1687" y="907"/>
                    <a:pt x="1562" y="1032"/>
                  </a:cubicBezTo>
                  <a:cubicBezTo>
                    <a:pt x="1625" y="1000"/>
                    <a:pt x="1719" y="969"/>
                    <a:pt x="1781" y="969"/>
                  </a:cubicBezTo>
                  <a:cubicBezTo>
                    <a:pt x="2094" y="969"/>
                    <a:pt x="2375" y="1250"/>
                    <a:pt x="2375" y="1563"/>
                  </a:cubicBezTo>
                  <a:cubicBezTo>
                    <a:pt x="2375" y="1875"/>
                    <a:pt x="2094" y="2125"/>
                    <a:pt x="1781" y="2125"/>
                  </a:cubicBezTo>
                  <a:cubicBezTo>
                    <a:pt x="1469" y="2125"/>
                    <a:pt x="1219" y="1875"/>
                    <a:pt x="1219" y="1563"/>
                  </a:cubicBezTo>
                  <a:lnTo>
                    <a:pt x="1156" y="1563"/>
                  </a:lnTo>
                  <a:cubicBezTo>
                    <a:pt x="1156" y="1875"/>
                    <a:pt x="906" y="2125"/>
                    <a:pt x="594" y="2125"/>
                  </a:cubicBezTo>
                  <a:cubicBezTo>
                    <a:pt x="282" y="2125"/>
                    <a:pt x="1" y="1875"/>
                    <a:pt x="1" y="1563"/>
                  </a:cubicBezTo>
                  <a:cubicBezTo>
                    <a:pt x="1" y="1250"/>
                    <a:pt x="282" y="969"/>
                    <a:pt x="594" y="969"/>
                  </a:cubicBezTo>
                  <a:cubicBezTo>
                    <a:pt x="657" y="969"/>
                    <a:pt x="750" y="1000"/>
                    <a:pt x="813" y="1032"/>
                  </a:cubicBezTo>
                  <a:cubicBezTo>
                    <a:pt x="688" y="907"/>
                    <a:pt x="625" y="751"/>
                    <a:pt x="625" y="594"/>
                  </a:cubicBezTo>
                  <a:cubicBezTo>
                    <a:pt x="625" y="251"/>
                    <a:pt x="875" y="1"/>
                    <a:pt x="1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8056796" y="444990"/>
              <a:ext cx="94530" cy="125536"/>
            </a:xfrm>
            <a:custGeom>
              <a:rect b="b" l="l" r="r" t="t"/>
              <a:pathLst>
                <a:path extrusionOk="0" h="2656" w="2000">
                  <a:moveTo>
                    <a:pt x="1" y="1312"/>
                  </a:moveTo>
                  <a:lnTo>
                    <a:pt x="1031" y="0"/>
                  </a:lnTo>
                  <a:lnTo>
                    <a:pt x="2000" y="1312"/>
                  </a:lnTo>
                  <a:lnTo>
                    <a:pt x="1000" y="2656"/>
                  </a:lnTo>
                  <a:lnTo>
                    <a:pt x="1" y="1312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 flipH="1">
              <a:off x="8000692" y="278144"/>
              <a:ext cx="165380" cy="317479"/>
            </a:xfrm>
            <a:custGeom>
              <a:rect b="b" l="l" r="r" t="t"/>
              <a:pathLst>
                <a:path extrusionOk="0" h="6717" w="3499">
                  <a:moveTo>
                    <a:pt x="0" y="32"/>
                  </a:moveTo>
                  <a:cubicBezTo>
                    <a:pt x="1718" y="0"/>
                    <a:pt x="3186" y="1344"/>
                    <a:pt x="3343" y="3093"/>
                  </a:cubicBezTo>
                  <a:cubicBezTo>
                    <a:pt x="3499" y="4936"/>
                    <a:pt x="2124" y="6529"/>
                    <a:pt x="281" y="6685"/>
                  </a:cubicBezTo>
                  <a:cubicBezTo>
                    <a:pt x="188" y="6717"/>
                    <a:pt x="94" y="6717"/>
                    <a:pt x="0" y="6717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 flipH="1">
              <a:off x="7943076" y="214668"/>
              <a:ext cx="222996" cy="444433"/>
            </a:xfrm>
            <a:custGeom>
              <a:rect b="b" l="l" r="r" t="t"/>
              <a:pathLst>
                <a:path extrusionOk="0" h="9403" w="4718">
                  <a:moveTo>
                    <a:pt x="2093" y="906"/>
                  </a:moveTo>
                  <a:cubicBezTo>
                    <a:pt x="2281" y="1031"/>
                    <a:pt x="2468" y="812"/>
                    <a:pt x="2343" y="625"/>
                  </a:cubicBezTo>
                  <a:cubicBezTo>
                    <a:pt x="2343" y="625"/>
                    <a:pt x="2312" y="594"/>
                    <a:pt x="2281" y="594"/>
                  </a:cubicBezTo>
                  <a:lnTo>
                    <a:pt x="2281" y="594"/>
                  </a:lnTo>
                  <a:lnTo>
                    <a:pt x="2249" y="562"/>
                  </a:lnTo>
                  <a:lnTo>
                    <a:pt x="2218" y="562"/>
                  </a:lnTo>
                  <a:lnTo>
                    <a:pt x="2187" y="531"/>
                  </a:lnTo>
                  <a:lnTo>
                    <a:pt x="2187" y="531"/>
                  </a:lnTo>
                  <a:lnTo>
                    <a:pt x="2156" y="500"/>
                  </a:lnTo>
                  <a:lnTo>
                    <a:pt x="2124" y="500"/>
                  </a:lnTo>
                  <a:lnTo>
                    <a:pt x="2093" y="500"/>
                  </a:lnTo>
                  <a:lnTo>
                    <a:pt x="2062" y="469"/>
                  </a:lnTo>
                  <a:lnTo>
                    <a:pt x="2062" y="469"/>
                  </a:lnTo>
                  <a:lnTo>
                    <a:pt x="2031" y="437"/>
                  </a:lnTo>
                  <a:lnTo>
                    <a:pt x="1999" y="437"/>
                  </a:lnTo>
                  <a:lnTo>
                    <a:pt x="1968" y="437"/>
                  </a:lnTo>
                  <a:lnTo>
                    <a:pt x="1937" y="406"/>
                  </a:lnTo>
                  <a:lnTo>
                    <a:pt x="1906" y="406"/>
                  </a:lnTo>
                  <a:lnTo>
                    <a:pt x="1906" y="406"/>
                  </a:lnTo>
                  <a:lnTo>
                    <a:pt x="1874" y="375"/>
                  </a:lnTo>
                  <a:lnTo>
                    <a:pt x="1843" y="375"/>
                  </a:lnTo>
                  <a:lnTo>
                    <a:pt x="1812" y="344"/>
                  </a:lnTo>
                  <a:lnTo>
                    <a:pt x="1781" y="344"/>
                  </a:lnTo>
                  <a:lnTo>
                    <a:pt x="1750" y="344"/>
                  </a:lnTo>
                  <a:lnTo>
                    <a:pt x="1750" y="312"/>
                  </a:lnTo>
                  <a:lnTo>
                    <a:pt x="1718" y="312"/>
                  </a:lnTo>
                  <a:lnTo>
                    <a:pt x="1687" y="312"/>
                  </a:lnTo>
                  <a:lnTo>
                    <a:pt x="1656" y="281"/>
                  </a:lnTo>
                  <a:lnTo>
                    <a:pt x="1625" y="281"/>
                  </a:lnTo>
                  <a:lnTo>
                    <a:pt x="1593" y="281"/>
                  </a:lnTo>
                  <a:lnTo>
                    <a:pt x="1562" y="250"/>
                  </a:lnTo>
                  <a:lnTo>
                    <a:pt x="1562" y="250"/>
                  </a:lnTo>
                  <a:cubicBezTo>
                    <a:pt x="1375" y="187"/>
                    <a:pt x="1218" y="469"/>
                    <a:pt x="1375" y="594"/>
                  </a:cubicBezTo>
                  <a:cubicBezTo>
                    <a:pt x="1406" y="594"/>
                    <a:pt x="1406" y="625"/>
                    <a:pt x="1437" y="625"/>
                  </a:cubicBezTo>
                  <a:lnTo>
                    <a:pt x="1437" y="625"/>
                  </a:lnTo>
                  <a:lnTo>
                    <a:pt x="1468" y="625"/>
                  </a:lnTo>
                  <a:lnTo>
                    <a:pt x="1500" y="656"/>
                  </a:lnTo>
                  <a:lnTo>
                    <a:pt x="1531" y="656"/>
                  </a:lnTo>
                  <a:lnTo>
                    <a:pt x="1531" y="656"/>
                  </a:lnTo>
                  <a:lnTo>
                    <a:pt x="1562" y="656"/>
                  </a:lnTo>
                  <a:lnTo>
                    <a:pt x="1593" y="687"/>
                  </a:lnTo>
                  <a:lnTo>
                    <a:pt x="1625" y="687"/>
                  </a:lnTo>
                  <a:lnTo>
                    <a:pt x="1656" y="687"/>
                  </a:lnTo>
                  <a:lnTo>
                    <a:pt x="1656" y="719"/>
                  </a:lnTo>
                  <a:lnTo>
                    <a:pt x="1687" y="719"/>
                  </a:lnTo>
                  <a:lnTo>
                    <a:pt x="1718" y="719"/>
                  </a:lnTo>
                  <a:lnTo>
                    <a:pt x="1750" y="750"/>
                  </a:lnTo>
                  <a:lnTo>
                    <a:pt x="1750" y="750"/>
                  </a:lnTo>
                  <a:lnTo>
                    <a:pt x="1781" y="750"/>
                  </a:lnTo>
                  <a:lnTo>
                    <a:pt x="1812" y="781"/>
                  </a:lnTo>
                  <a:lnTo>
                    <a:pt x="1843" y="781"/>
                  </a:lnTo>
                  <a:lnTo>
                    <a:pt x="1843" y="781"/>
                  </a:lnTo>
                  <a:lnTo>
                    <a:pt x="1874" y="812"/>
                  </a:lnTo>
                  <a:lnTo>
                    <a:pt x="1906" y="812"/>
                  </a:lnTo>
                  <a:lnTo>
                    <a:pt x="1937" y="843"/>
                  </a:lnTo>
                  <a:lnTo>
                    <a:pt x="1937" y="843"/>
                  </a:lnTo>
                  <a:lnTo>
                    <a:pt x="1968" y="843"/>
                  </a:lnTo>
                  <a:lnTo>
                    <a:pt x="1999" y="875"/>
                  </a:lnTo>
                  <a:lnTo>
                    <a:pt x="2031" y="875"/>
                  </a:lnTo>
                  <a:lnTo>
                    <a:pt x="2031" y="875"/>
                  </a:lnTo>
                  <a:lnTo>
                    <a:pt x="2062" y="906"/>
                  </a:lnTo>
                  <a:lnTo>
                    <a:pt x="2093" y="906"/>
                  </a:lnTo>
                  <a:close/>
                  <a:moveTo>
                    <a:pt x="3468" y="2124"/>
                  </a:moveTo>
                  <a:cubicBezTo>
                    <a:pt x="3593" y="2280"/>
                    <a:pt x="3843" y="2156"/>
                    <a:pt x="3811" y="1968"/>
                  </a:cubicBezTo>
                  <a:cubicBezTo>
                    <a:pt x="3811" y="1937"/>
                    <a:pt x="3780" y="1906"/>
                    <a:pt x="3780" y="1874"/>
                  </a:cubicBezTo>
                  <a:lnTo>
                    <a:pt x="3749" y="1874"/>
                  </a:lnTo>
                  <a:lnTo>
                    <a:pt x="3749" y="1843"/>
                  </a:lnTo>
                  <a:lnTo>
                    <a:pt x="3718" y="1812"/>
                  </a:lnTo>
                  <a:lnTo>
                    <a:pt x="3718" y="1781"/>
                  </a:lnTo>
                  <a:lnTo>
                    <a:pt x="3686" y="1781"/>
                  </a:lnTo>
                  <a:lnTo>
                    <a:pt x="3686" y="1749"/>
                  </a:lnTo>
                  <a:lnTo>
                    <a:pt x="3655" y="1718"/>
                  </a:lnTo>
                  <a:lnTo>
                    <a:pt x="3624" y="1718"/>
                  </a:lnTo>
                  <a:lnTo>
                    <a:pt x="3624" y="1687"/>
                  </a:lnTo>
                  <a:lnTo>
                    <a:pt x="3593" y="1656"/>
                  </a:lnTo>
                  <a:lnTo>
                    <a:pt x="3593" y="1656"/>
                  </a:lnTo>
                  <a:lnTo>
                    <a:pt x="3561" y="1624"/>
                  </a:lnTo>
                  <a:lnTo>
                    <a:pt x="3561" y="1593"/>
                  </a:lnTo>
                  <a:lnTo>
                    <a:pt x="3530" y="1593"/>
                  </a:lnTo>
                  <a:lnTo>
                    <a:pt x="3499" y="1562"/>
                  </a:lnTo>
                  <a:lnTo>
                    <a:pt x="3499" y="1531"/>
                  </a:lnTo>
                  <a:lnTo>
                    <a:pt x="3468" y="1531"/>
                  </a:lnTo>
                  <a:lnTo>
                    <a:pt x="3436" y="1500"/>
                  </a:lnTo>
                  <a:lnTo>
                    <a:pt x="3436" y="1468"/>
                  </a:lnTo>
                  <a:lnTo>
                    <a:pt x="3405" y="1468"/>
                  </a:lnTo>
                  <a:lnTo>
                    <a:pt x="3405" y="1437"/>
                  </a:lnTo>
                  <a:lnTo>
                    <a:pt x="3374" y="1406"/>
                  </a:lnTo>
                  <a:lnTo>
                    <a:pt x="3343" y="1406"/>
                  </a:lnTo>
                  <a:lnTo>
                    <a:pt x="3343" y="1375"/>
                  </a:lnTo>
                  <a:lnTo>
                    <a:pt x="3311" y="1343"/>
                  </a:lnTo>
                  <a:lnTo>
                    <a:pt x="3280" y="1343"/>
                  </a:lnTo>
                  <a:lnTo>
                    <a:pt x="3280" y="1312"/>
                  </a:lnTo>
                  <a:lnTo>
                    <a:pt x="3249" y="1281"/>
                  </a:lnTo>
                  <a:lnTo>
                    <a:pt x="3249" y="1281"/>
                  </a:lnTo>
                  <a:cubicBezTo>
                    <a:pt x="3186" y="1218"/>
                    <a:pt x="3062" y="1218"/>
                    <a:pt x="2999" y="1281"/>
                  </a:cubicBezTo>
                  <a:cubicBezTo>
                    <a:pt x="2905" y="1343"/>
                    <a:pt x="2905" y="1500"/>
                    <a:pt x="2999" y="1562"/>
                  </a:cubicBezTo>
                  <a:lnTo>
                    <a:pt x="2999" y="1562"/>
                  </a:lnTo>
                  <a:lnTo>
                    <a:pt x="2999" y="1593"/>
                  </a:lnTo>
                  <a:lnTo>
                    <a:pt x="3030" y="1593"/>
                  </a:lnTo>
                  <a:lnTo>
                    <a:pt x="3062" y="1624"/>
                  </a:lnTo>
                  <a:lnTo>
                    <a:pt x="3062" y="1656"/>
                  </a:lnTo>
                  <a:lnTo>
                    <a:pt x="3093" y="1656"/>
                  </a:lnTo>
                  <a:lnTo>
                    <a:pt x="3093" y="1687"/>
                  </a:lnTo>
                  <a:lnTo>
                    <a:pt x="3124" y="1687"/>
                  </a:lnTo>
                  <a:lnTo>
                    <a:pt x="3124" y="1718"/>
                  </a:lnTo>
                  <a:lnTo>
                    <a:pt x="3155" y="1749"/>
                  </a:lnTo>
                  <a:lnTo>
                    <a:pt x="3186" y="1749"/>
                  </a:lnTo>
                  <a:lnTo>
                    <a:pt x="3186" y="1781"/>
                  </a:lnTo>
                  <a:lnTo>
                    <a:pt x="3218" y="1781"/>
                  </a:lnTo>
                  <a:lnTo>
                    <a:pt x="3218" y="1812"/>
                  </a:lnTo>
                  <a:lnTo>
                    <a:pt x="3249" y="1843"/>
                  </a:lnTo>
                  <a:lnTo>
                    <a:pt x="3249" y="1843"/>
                  </a:lnTo>
                  <a:lnTo>
                    <a:pt x="3280" y="1874"/>
                  </a:lnTo>
                  <a:lnTo>
                    <a:pt x="3280" y="1906"/>
                  </a:lnTo>
                  <a:lnTo>
                    <a:pt x="3311" y="1906"/>
                  </a:lnTo>
                  <a:lnTo>
                    <a:pt x="3343" y="1937"/>
                  </a:lnTo>
                  <a:lnTo>
                    <a:pt x="3343" y="1937"/>
                  </a:lnTo>
                  <a:lnTo>
                    <a:pt x="3374" y="1968"/>
                  </a:lnTo>
                  <a:lnTo>
                    <a:pt x="3374" y="1999"/>
                  </a:lnTo>
                  <a:lnTo>
                    <a:pt x="3405" y="1999"/>
                  </a:lnTo>
                  <a:lnTo>
                    <a:pt x="3405" y="2031"/>
                  </a:lnTo>
                  <a:lnTo>
                    <a:pt x="3436" y="2062"/>
                  </a:lnTo>
                  <a:lnTo>
                    <a:pt x="3436" y="2062"/>
                  </a:lnTo>
                  <a:lnTo>
                    <a:pt x="3468" y="2093"/>
                  </a:lnTo>
                  <a:close/>
                  <a:moveTo>
                    <a:pt x="4217" y="3749"/>
                  </a:moveTo>
                  <a:cubicBezTo>
                    <a:pt x="4280" y="3967"/>
                    <a:pt x="4592" y="3936"/>
                    <a:pt x="4592" y="3717"/>
                  </a:cubicBezTo>
                  <a:cubicBezTo>
                    <a:pt x="4623" y="3717"/>
                    <a:pt x="4592" y="3686"/>
                    <a:pt x="4592" y="3655"/>
                  </a:cubicBezTo>
                  <a:lnTo>
                    <a:pt x="4592" y="3655"/>
                  </a:lnTo>
                  <a:lnTo>
                    <a:pt x="4592" y="3624"/>
                  </a:lnTo>
                  <a:lnTo>
                    <a:pt x="4592" y="3593"/>
                  </a:lnTo>
                  <a:lnTo>
                    <a:pt x="4592" y="3561"/>
                  </a:lnTo>
                  <a:lnTo>
                    <a:pt x="4561" y="3530"/>
                  </a:lnTo>
                  <a:lnTo>
                    <a:pt x="4561" y="3499"/>
                  </a:lnTo>
                  <a:lnTo>
                    <a:pt x="4561" y="3468"/>
                  </a:lnTo>
                  <a:lnTo>
                    <a:pt x="4561" y="3468"/>
                  </a:lnTo>
                  <a:lnTo>
                    <a:pt x="4530" y="3436"/>
                  </a:lnTo>
                  <a:lnTo>
                    <a:pt x="4530" y="3405"/>
                  </a:lnTo>
                  <a:lnTo>
                    <a:pt x="4530" y="3374"/>
                  </a:lnTo>
                  <a:lnTo>
                    <a:pt x="4530" y="3343"/>
                  </a:lnTo>
                  <a:lnTo>
                    <a:pt x="4499" y="3311"/>
                  </a:lnTo>
                  <a:lnTo>
                    <a:pt x="4499" y="3280"/>
                  </a:lnTo>
                  <a:lnTo>
                    <a:pt x="4499" y="3249"/>
                  </a:lnTo>
                  <a:lnTo>
                    <a:pt x="4467" y="3218"/>
                  </a:lnTo>
                  <a:lnTo>
                    <a:pt x="4467" y="3186"/>
                  </a:lnTo>
                  <a:lnTo>
                    <a:pt x="4467" y="3186"/>
                  </a:lnTo>
                  <a:lnTo>
                    <a:pt x="4467" y="3155"/>
                  </a:lnTo>
                  <a:lnTo>
                    <a:pt x="4436" y="3124"/>
                  </a:lnTo>
                  <a:lnTo>
                    <a:pt x="4436" y="3093"/>
                  </a:lnTo>
                  <a:lnTo>
                    <a:pt x="4436" y="3061"/>
                  </a:lnTo>
                  <a:lnTo>
                    <a:pt x="4405" y="3030"/>
                  </a:lnTo>
                  <a:lnTo>
                    <a:pt x="4405" y="2999"/>
                  </a:lnTo>
                  <a:lnTo>
                    <a:pt x="4405" y="2968"/>
                  </a:lnTo>
                  <a:lnTo>
                    <a:pt x="4374" y="2968"/>
                  </a:lnTo>
                  <a:lnTo>
                    <a:pt x="4374" y="2936"/>
                  </a:lnTo>
                  <a:lnTo>
                    <a:pt x="4374" y="2905"/>
                  </a:lnTo>
                  <a:cubicBezTo>
                    <a:pt x="4280" y="2718"/>
                    <a:pt x="3999" y="2780"/>
                    <a:pt x="3999" y="2999"/>
                  </a:cubicBezTo>
                  <a:cubicBezTo>
                    <a:pt x="3999" y="2999"/>
                    <a:pt x="3999" y="3030"/>
                    <a:pt x="3999" y="3061"/>
                  </a:cubicBezTo>
                  <a:lnTo>
                    <a:pt x="4030" y="3061"/>
                  </a:lnTo>
                  <a:lnTo>
                    <a:pt x="4030" y="3093"/>
                  </a:lnTo>
                  <a:lnTo>
                    <a:pt x="4030" y="3124"/>
                  </a:lnTo>
                  <a:lnTo>
                    <a:pt x="4061" y="3155"/>
                  </a:lnTo>
                  <a:lnTo>
                    <a:pt x="4061" y="3186"/>
                  </a:lnTo>
                  <a:lnTo>
                    <a:pt x="4061" y="3186"/>
                  </a:lnTo>
                  <a:lnTo>
                    <a:pt x="4061" y="3218"/>
                  </a:lnTo>
                  <a:lnTo>
                    <a:pt x="4092" y="3249"/>
                  </a:lnTo>
                  <a:lnTo>
                    <a:pt x="4092" y="3280"/>
                  </a:lnTo>
                  <a:lnTo>
                    <a:pt x="4092" y="3311"/>
                  </a:lnTo>
                  <a:lnTo>
                    <a:pt x="4124" y="3311"/>
                  </a:lnTo>
                  <a:lnTo>
                    <a:pt x="4124" y="3343"/>
                  </a:lnTo>
                  <a:lnTo>
                    <a:pt x="4124" y="3374"/>
                  </a:lnTo>
                  <a:lnTo>
                    <a:pt x="4124" y="3405"/>
                  </a:lnTo>
                  <a:lnTo>
                    <a:pt x="4155" y="3436"/>
                  </a:lnTo>
                  <a:lnTo>
                    <a:pt x="4155" y="3436"/>
                  </a:lnTo>
                  <a:lnTo>
                    <a:pt x="4155" y="3468"/>
                  </a:lnTo>
                  <a:lnTo>
                    <a:pt x="4155" y="3499"/>
                  </a:lnTo>
                  <a:lnTo>
                    <a:pt x="4186" y="3530"/>
                  </a:lnTo>
                  <a:lnTo>
                    <a:pt x="4186" y="3561"/>
                  </a:lnTo>
                  <a:lnTo>
                    <a:pt x="4186" y="3593"/>
                  </a:lnTo>
                  <a:lnTo>
                    <a:pt x="4186" y="3593"/>
                  </a:lnTo>
                  <a:lnTo>
                    <a:pt x="4186" y="3624"/>
                  </a:lnTo>
                  <a:lnTo>
                    <a:pt x="4217" y="3655"/>
                  </a:lnTo>
                  <a:lnTo>
                    <a:pt x="4217" y="3686"/>
                  </a:lnTo>
                  <a:lnTo>
                    <a:pt x="4217" y="3717"/>
                  </a:lnTo>
                  <a:lnTo>
                    <a:pt x="4217" y="3749"/>
                  </a:lnTo>
                  <a:close/>
                  <a:moveTo>
                    <a:pt x="4249" y="5561"/>
                  </a:moveTo>
                  <a:cubicBezTo>
                    <a:pt x="4217" y="5779"/>
                    <a:pt x="4499" y="5873"/>
                    <a:pt x="4592" y="5717"/>
                  </a:cubicBezTo>
                  <a:cubicBezTo>
                    <a:pt x="4623" y="5686"/>
                    <a:pt x="4623" y="5654"/>
                    <a:pt x="4623" y="5654"/>
                  </a:cubicBezTo>
                  <a:lnTo>
                    <a:pt x="4623" y="5623"/>
                  </a:lnTo>
                  <a:lnTo>
                    <a:pt x="4623" y="5592"/>
                  </a:lnTo>
                  <a:lnTo>
                    <a:pt x="4623" y="5592"/>
                  </a:lnTo>
                  <a:lnTo>
                    <a:pt x="4655" y="5561"/>
                  </a:lnTo>
                  <a:lnTo>
                    <a:pt x="4655" y="5529"/>
                  </a:lnTo>
                  <a:lnTo>
                    <a:pt x="4655" y="5498"/>
                  </a:lnTo>
                  <a:lnTo>
                    <a:pt x="4655" y="5467"/>
                  </a:lnTo>
                  <a:lnTo>
                    <a:pt x="4655" y="5436"/>
                  </a:lnTo>
                  <a:lnTo>
                    <a:pt x="4655" y="5404"/>
                  </a:lnTo>
                  <a:lnTo>
                    <a:pt x="4686" y="5373"/>
                  </a:lnTo>
                  <a:lnTo>
                    <a:pt x="4686" y="5342"/>
                  </a:lnTo>
                  <a:lnTo>
                    <a:pt x="4686" y="5311"/>
                  </a:lnTo>
                  <a:lnTo>
                    <a:pt x="4686" y="5279"/>
                  </a:lnTo>
                  <a:lnTo>
                    <a:pt x="4686" y="5248"/>
                  </a:lnTo>
                  <a:lnTo>
                    <a:pt x="4686" y="5217"/>
                  </a:lnTo>
                  <a:lnTo>
                    <a:pt x="4686" y="5186"/>
                  </a:lnTo>
                  <a:lnTo>
                    <a:pt x="4686" y="5186"/>
                  </a:lnTo>
                  <a:lnTo>
                    <a:pt x="4686" y="5154"/>
                  </a:lnTo>
                  <a:lnTo>
                    <a:pt x="4686" y="5123"/>
                  </a:lnTo>
                  <a:lnTo>
                    <a:pt x="4717" y="5092"/>
                  </a:lnTo>
                  <a:lnTo>
                    <a:pt x="4717" y="5061"/>
                  </a:lnTo>
                  <a:lnTo>
                    <a:pt x="4717" y="5029"/>
                  </a:lnTo>
                  <a:lnTo>
                    <a:pt x="4717" y="4998"/>
                  </a:lnTo>
                  <a:lnTo>
                    <a:pt x="4717" y="4967"/>
                  </a:lnTo>
                  <a:lnTo>
                    <a:pt x="4717" y="4936"/>
                  </a:lnTo>
                  <a:lnTo>
                    <a:pt x="4717" y="4905"/>
                  </a:lnTo>
                  <a:lnTo>
                    <a:pt x="4717" y="4873"/>
                  </a:lnTo>
                  <a:lnTo>
                    <a:pt x="4717" y="4842"/>
                  </a:lnTo>
                  <a:cubicBezTo>
                    <a:pt x="4717" y="4655"/>
                    <a:pt x="4467" y="4592"/>
                    <a:pt x="4374" y="4748"/>
                  </a:cubicBezTo>
                  <a:cubicBezTo>
                    <a:pt x="4342" y="4780"/>
                    <a:pt x="4342" y="4811"/>
                    <a:pt x="4342" y="4842"/>
                  </a:cubicBezTo>
                  <a:lnTo>
                    <a:pt x="4342" y="4873"/>
                  </a:lnTo>
                  <a:lnTo>
                    <a:pt x="4342" y="4905"/>
                  </a:lnTo>
                  <a:lnTo>
                    <a:pt x="4342" y="4905"/>
                  </a:lnTo>
                  <a:lnTo>
                    <a:pt x="4342" y="4936"/>
                  </a:lnTo>
                  <a:lnTo>
                    <a:pt x="4342" y="4967"/>
                  </a:lnTo>
                  <a:lnTo>
                    <a:pt x="4342" y="4998"/>
                  </a:lnTo>
                  <a:lnTo>
                    <a:pt x="4311" y="5029"/>
                  </a:lnTo>
                  <a:lnTo>
                    <a:pt x="4311" y="5061"/>
                  </a:lnTo>
                  <a:lnTo>
                    <a:pt x="4311" y="5092"/>
                  </a:lnTo>
                  <a:lnTo>
                    <a:pt x="4311" y="5092"/>
                  </a:lnTo>
                  <a:lnTo>
                    <a:pt x="4311" y="5123"/>
                  </a:lnTo>
                  <a:lnTo>
                    <a:pt x="4311" y="5154"/>
                  </a:lnTo>
                  <a:lnTo>
                    <a:pt x="4311" y="5186"/>
                  </a:lnTo>
                  <a:lnTo>
                    <a:pt x="4311" y="5217"/>
                  </a:lnTo>
                  <a:lnTo>
                    <a:pt x="4311" y="5248"/>
                  </a:lnTo>
                  <a:lnTo>
                    <a:pt x="4311" y="5279"/>
                  </a:lnTo>
                  <a:lnTo>
                    <a:pt x="4311" y="5311"/>
                  </a:lnTo>
                  <a:lnTo>
                    <a:pt x="4280" y="5311"/>
                  </a:lnTo>
                  <a:lnTo>
                    <a:pt x="4280" y="5342"/>
                  </a:lnTo>
                  <a:lnTo>
                    <a:pt x="4280" y="5373"/>
                  </a:lnTo>
                  <a:lnTo>
                    <a:pt x="4280" y="5404"/>
                  </a:lnTo>
                  <a:lnTo>
                    <a:pt x="4280" y="5436"/>
                  </a:lnTo>
                  <a:lnTo>
                    <a:pt x="4280" y="5467"/>
                  </a:lnTo>
                  <a:lnTo>
                    <a:pt x="4280" y="5467"/>
                  </a:lnTo>
                  <a:lnTo>
                    <a:pt x="4249" y="5498"/>
                  </a:lnTo>
                  <a:lnTo>
                    <a:pt x="4249" y="5529"/>
                  </a:lnTo>
                  <a:lnTo>
                    <a:pt x="4249" y="5561"/>
                  </a:lnTo>
                  <a:close/>
                  <a:moveTo>
                    <a:pt x="3530" y="7216"/>
                  </a:moveTo>
                  <a:cubicBezTo>
                    <a:pt x="3405" y="7404"/>
                    <a:pt x="3624" y="7622"/>
                    <a:pt x="3811" y="7497"/>
                  </a:cubicBezTo>
                  <a:cubicBezTo>
                    <a:pt x="3811" y="7466"/>
                    <a:pt x="3843" y="7466"/>
                    <a:pt x="3843" y="7435"/>
                  </a:cubicBezTo>
                  <a:lnTo>
                    <a:pt x="3843" y="7435"/>
                  </a:lnTo>
                  <a:lnTo>
                    <a:pt x="3874" y="7404"/>
                  </a:lnTo>
                  <a:lnTo>
                    <a:pt x="3874" y="7372"/>
                  </a:lnTo>
                  <a:lnTo>
                    <a:pt x="3905" y="7372"/>
                  </a:lnTo>
                  <a:lnTo>
                    <a:pt x="3905" y="7341"/>
                  </a:lnTo>
                  <a:lnTo>
                    <a:pt x="3936" y="7310"/>
                  </a:lnTo>
                  <a:lnTo>
                    <a:pt x="3936" y="7279"/>
                  </a:lnTo>
                  <a:lnTo>
                    <a:pt x="3967" y="7279"/>
                  </a:lnTo>
                  <a:lnTo>
                    <a:pt x="3967" y="7247"/>
                  </a:lnTo>
                  <a:lnTo>
                    <a:pt x="3999" y="7216"/>
                  </a:lnTo>
                  <a:lnTo>
                    <a:pt x="3999" y="7185"/>
                  </a:lnTo>
                  <a:lnTo>
                    <a:pt x="4030" y="7154"/>
                  </a:lnTo>
                  <a:lnTo>
                    <a:pt x="4030" y="7154"/>
                  </a:lnTo>
                  <a:lnTo>
                    <a:pt x="4061" y="7122"/>
                  </a:lnTo>
                  <a:lnTo>
                    <a:pt x="4061" y="7091"/>
                  </a:lnTo>
                  <a:lnTo>
                    <a:pt x="4092" y="7060"/>
                  </a:lnTo>
                  <a:lnTo>
                    <a:pt x="4092" y="7060"/>
                  </a:lnTo>
                  <a:lnTo>
                    <a:pt x="4124" y="7029"/>
                  </a:lnTo>
                  <a:lnTo>
                    <a:pt x="4124" y="6998"/>
                  </a:lnTo>
                  <a:lnTo>
                    <a:pt x="4124" y="6966"/>
                  </a:lnTo>
                  <a:lnTo>
                    <a:pt x="4155" y="6935"/>
                  </a:lnTo>
                  <a:lnTo>
                    <a:pt x="4155" y="6935"/>
                  </a:lnTo>
                  <a:lnTo>
                    <a:pt x="4186" y="6904"/>
                  </a:lnTo>
                  <a:lnTo>
                    <a:pt x="4186" y="6873"/>
                  </a:lnTo>
                  <a:lnTo>
                    <a:pt x="4217" y="6841"/>
                  </a:lnTo>
                  <a:lnTo>
                    <a:pt x="4217" y="6810"/>
                  </a:lnTo>
                  <a:lnTo>
                    <a:pt x="4217" y="6810"/>
                  </a:lnTo>
                  <a:lnTo>
                    <a:pt x="4249" y="6779"/>
                  </a:lnTo>
                  <a:lnTo>
                    <a:pt x="4249" y="6779"/>
                  </a:lnTo>
                  <a:cubicBezTo>
                    <a:pt x="4342" y="6591"/>
                    <a:pt x="4124" y="6404"/>
                    <a:pt x="3967" y="6529"/>
                  </a:cubicBezTo>
                  <a:cubicBezTo>
                    <a:pt x="3936" y="6560"/>
                    <a:pt x="3905" y="6560"/>
                    <a:pt x="3905" y="6591"/>
                  </a:cubicBezTo>
                  <a:lnTo>
                    <a:pt x="3905" y="6591"/>
                  </a:lnTo>
                  <a:lnTo>
                    <a:pt x="3874" y="6623"/>
                  </a:lnTo>
                  <a:lnTo>
                    <a:pt x="3874" y="6654"/>
                  </a:lnTo>
                  <a:lnTo>
                    <a:pt x="3874" y="6685"/>
                  </a:lnTo>
                  <a:lnTo>
                    <a:pt x="3843" y="6685"/>
                  </a:lnTo>
                  <a:lnTo>
                    <a:pt x="3843" y="6716"/>
                  </a:lnTo>
                  <a:lnTo>
                    <a:pt x="3843" y="6748"/>
                  </a:lnTo>
                  <a:lnTo>
                    <a:pt x="3811" y="6779"/>
                  </a:lnTo>
                  <a:lnTo>
                    <a:pt x="3811" y="6779"/>
                  </a:lnTo>
                  <a:lnTo>
                    <a:pt x="3780" y="6810"/>
                  </a:lnTo>
                  <a:lnTo>
                    <a:pt x="3780" y="6841"/>
                  </a:lnTo>
                  <a:lnTo>
                    <a:pt x="3780" y="6873"/>
                  </a:lnTo>
                  <a:lnTo>
                    <a:pt x="3749" y="6873"/>
                  </a:lnTo>
                  <a:lnTo>
                    <a:pt x="3749" y="6904"/>
                  </a:lnTo>
                  <a:lnTo>
                    <a:pt x="3718" y="6935"/>
                  </a:lnTo>
                  <a:lnTo>
                    <a:pt x="3718" y="6935"/>
                  </a:lnTo>
                  <a:lnTo>
                    <a:pt x="3686" y="6966"/>
                  </a:lnTo>
                  <a:lnTo>
                    <a:pt x="3686" y="6998"/>
                  </a:lnTo>
                  <a:lnTo>
                    <a:pt x="3686" y="7029"/>
                  </a:lnTo>
                  <a:lnTo>
                    <a:pt x="3655" y="7029"/>
                  </a:lnTo>
                  <a:lnTo>
                    <a:pt x="3655" y="7060"/>
                  </a:lnTo>
                  <a:lnTo>
                    <a:pt x="3624" y="7091"/>
                  </a:lnTo>
                  <a:lnTo>
                    <a:pt x="3624" y="7091"/>
                  </a:lnTo>
                  <a:lnTo>
                    <a:pt x="3593" y="7122"/>
                  </a:lnTo>
                  <a:lnTo>
                    <a:pt x="3593" y="7154"/>
                  </a:lnTo>
                  <a:lnTo>
                    <a:pt x="3561" y="7154"/>
                  </a:lnTo>
                  <a:lnTo>
                    <a:pt x="3561" y="7185"/>
                  </a:lnTo>
                  <a:lnTo>
                    <a:pt x="3530" y="7216"/>
                  </a:lnTo>
                  <a:close/>
                  <a:moveTo>
                    <a:pt x="2187" y="8435"/>
                  </a:moveTo>
                  <a:cubicBezTo>
                    <a:pt x="1999" y="8559"/>
                    <a:pt x="2093" y="8841"/>
                    <a:pt x="2312" y="8809"/>
                  </a:cubicBezTo>
                  <a:cubicBezTo>
                    <a:pt x="2343" y="8809"/>
                    <a:pt x="2374" y="8778"/>
                    <a:pt x="2374" y="8778"/>
                  </a:cubicBezTo>
                  <a:lnTo>
                    <a:pt x="2406" y="8747"/>
                  </a:lnTo>
                  <a:lnTo>
                    <a:pt x="2437" y="8747"/>
                  </a:lnTo>
                  <a:lnTo>
                    <a:pt x="2468" y="8747"/>
                  </a:lnTo>
                  <a:lnTo>
                    <a:pt x="2468" y="8716"/>
                  </a:lnTo>
                  <a:lnTo>
                    <a:pt x="2499" y="8716"/>
                  </a:lnTo>
                  <a:lnTo>
                    <a:pt x="2530" y="8684"/>
                  </a:lnTo>
                  <a:lnTo>
                    <a:pt x="2562" y="8684"/>
                  </a:lnTo>
                  <a:lnTo>
                    <a:pt x="2562" y="8653"/>
                  </a:lnTo>
                  <a:lnTo>
                    <a:pt x="2593" y="8653"/>
                  </a:lnTo>
                  <a:lnTo>
                    <a:pt x="2624" y="8622"/>
                  </a:lnTo>
                  <a:lnTo>
                    <a:pt x="2655" y="8622"/>
                  </a:lnTo>
                  <a:lnTo>
                    <a:pt x="2655" y="8591"/>
                  </a:lnTo>
                  <a:lnTo>
                    <a:pt x="2687" y="8591"/>
                  </a:lnTo>
                  <a:lnTo>
                    <a:pt x="2718" y="8559"/>
                  </a:lnTo>
                  <a:lnTo>
                    <a:pt x="2749" y="8559"/>
                  </a:lnTo>
                  <a:lnTo>
                    <a:pt x="2749" y="8528"/>
                  </a:lnTo>
                  <a:lnTo>
                    <a:pt x="2780" y="8497"/>
                  </a:lnTo>
                  <a:lnTo>
                    <a:pt x="2812" y="8497"/>
                  </a:lnTo>
                  <a:lnTo>
                    <a:pt x="2843" y="8466"/>
                  </a:lnTo>
                  <a:lnTo>
                    <a:pt x="2843" y="8466"/>
                  </a:lnTo>
                  <a:lnTo>
                    <a:pt x="2874" y="8435"/>
                  </a:lnTo>
                  <a:lnTo>
                    <a:pt x="2905" y="8435"/>
                  </a:lnTo>
                  <a:lnTo>
                    <a:pt x="2937" y="8403"/>
                  </a:lnTo>
                  <a:lnTo>
                    <a:pt x="2937" y="8403"/>
                  </a:lnTo>
                  <a:lnTo>
                    <a:pt x="2968" y="8372"/>
                  </a:lnTo>
                  <a:lnTo>
                    <a:pt x="2999" y="8341"/>
                  </a:lnTo>
                  <a:lnTo>
                    <a:pt x="2999" y="8341"/>
                  </a:lnTo>
                  <a:lnTo>
                    <a:pt x="3030" y="8310"/>
                  </a:lnTo>
                  <a:cubicBezTo>
                    <a:pt x="3186" y="8185"/>
                    <a:pt x="3062" y="7966"/>
                    <a:pt x="2874" y="7997"/>
                  </a:cubicBezTo>
                  <a:cubicBezTo>
                    <a:pt x="2843" y="7997"/>
                    <a:pt x="2812" y="7997"/>
                    <a:pt x="2780" y="8028"/>
                  </a:cubicBezTo>
                  <a:lnTo>
                    <a:pt x="2780" y="8028"/>
                  </a:lnTo>
                  <a:lnTo>
                    <a:pt x="2749" y="8060"/>
                  </a:lnTo>
                  <a:lnTo>
                    <a:pt x="2718" y="8091"/>
                  </a:lnTo>
                  <a:lnTo>
                    <a:pt x="2718" y="8091"/>
                  </a:lnTo>
                  <a:lnTo>
                    <a:pt x="2687" y="8122"/>
                  </a:lnTo>
                  <a:lnTo>
                    <a:pt x="2655" y="8122"/>
                  </a:lnTo>
                  <a:lnTo>
                    <a:pt x="2655" y="8153"/>
                  </a:lnTo>
                  <a:lnTo>
                    <a:pt x="2624" y="8153"/>
                  </a:lnTo>
                  <a:lnTo>
                    <a:pt x="2593" y="8185"/>
                  </a:lnTo>
                  <a:lnTo>
                    <a:pt x="2593" y="8185"/>
                  </a:lnTo>
                  <a:lnTo>
                    <a:pt x="2562" y="8216"/>
                  </a:lnTo>
                  <a:lnTo>
                    <a:pt x="2530" y="8216"/>
                  </a:lnTo>
                  <a:lnTo>
                    <a:pt x="2530" y="8247"/>
                  </a:lnTo>
                  <a:lnTo>
                    <a:pt x="2499" y="8247"/>
                  </a:lnTo>
                  <a:lnTo>
                    <a:pt x="2468" y="8278"/>
                  </a:lnTo>
                  <a:lnTo>
                    <a:pt x="2468" y="8278"/>
                  </a:lnTo>
                  <a:lnTo>
                    <a:pt x="2437" y="8310"/>
                  </a:lnTo>
                  <a:lnTo>
                    <a:pt x="2406" y="8310"/>
                  </a:lnTo>
                  <a:lnTo>
                    <a:pt x="2374" y="8310"/>
                  </a:lnTo>
                  <a:lnTo>
                    <a:pt x="2374" y="8341"/>
                  </a:lnTo>
                  <a:lnTo>
                    <a:pt x="2343" y="8341"/>
                  </a:lnTo>
                  <a:lnTo>
                    <a:pt x="2312" y="8372"/>
                  </a:lnTo>
                  <a:lnTo>
                    <a:pt x="2312" y="8372"/>
                  </a:lnTo>
                  <a:lnTo>
                    <a:pt x="2281" y="8403"/>
                  </a:lnTo>
                  <a:lnTo>
                    <a:pt x="2249" y="8403"/>
                  </a:lnTo>
                  <a:lnTo>
                    <a:pt x="2249" y="8435"/>
                  </a:lnTo>
                  <a:lnTo>
                    <a:pt x="2218" y="8435"/>
                  </a:lnTo>
                  <a:close/>
                  <a:moveTo>
                    <a:pt x="469" y="8997"/>
                  </a:moveTo>
                  <a:cubicBezTo>
                    <a:pt x="250" y="9028"/>
                    <a:pt x="250" y="9340"/>
                    <a:pt x="437" y="9372"/>
                  </a:cubicBezTo>
                  <a:cubicBezTo>
                    <a:pt x="469" y="9403"/>
                    <a:pt x="500" y="9403"/>
                    <a:pt x="500" y="9403"/>
                  </a:cubicBezTo>
                  <a:lnTo>
                    <a:pt x="531" y="9403"/>
                  </a:lnTo>
                  <a:lnTo>
                    <a:pt x="562" y="9372"/>
                  </a:lnTo>
                  <a:lnTo>
                    <a:pt x="594" y="9372"/>
                  </a:lnTo>
                  <a:lnTo>
                    <a:pt x="625" y="9372"/>
                  </a:lnTo>
                  <a:lnTo>
                    <a:pt x="656" y="9372"/>
                  </a:lnTo>
                  <a:lnTo>
                    <a:pt x="687" y="9372"/>
                  </a:lnTo>
                  <a:lnTo>
                    <a:pt x="719" y="9372"/>
                  </a:lnTo>
                  <a:lnTo>
                    <a:pt x="750" y="9372"/>
                  </a:lnTo>
                  <a:lnTo>
                    <a:pt x="781" y="9340"/>
                  </a:lnTo>
                  <a:lnTo>
                    <a:pt x="812" y="9340"/>
                  </a:lnTo>
                  <a:lnTo>
                    <a:pt x="844" y="9340"/>
                  </a:lnTo>
                  <a:lnTo>
                    <a:pt x="875" y="9340"/>
                  </a:lnTo>
                  <a:lnTo>
                    <a:pt x="875" y="9340"/>
                  </a:lnTo>
                  <a:lnTo>
                    <a:pt x="906" y="9340"/>
                  </a:lnTo>
                  <a:lnTo>
                    <a:pt x="937" y="9309"/>
                  </a:lnTo>
                  <a:lnTo>
                    <a:pt x="969" y="9309"/>
                  </a:lnTo>
                  <a:lnTo>
                    <a:pt x="1000" y="9309"/>
                  </a:lnTo>
                  <a:lnTo>
                    <a:pt x="1031" y="9309"/>
                  </a:lnTo>
                  <a:lnTo>
                    <a:pt x="1062" y="9309"/>
                  </a:lnTo>
                  <a:lnTo>
                    <a:pt x="1093" y="9278"/>
                  </a:lnTo>
                  <a:lnTo>
                    <a:pt x="1125" y="9278"/>
                  </a:lnTo>
                  <a:lnTo>
                    <a:pt x="1156" y="9278"/>
                  </a:lnTo>
                  <a:lnTo>
                    <a:pt x="1187" y="9278"/>
                  </a:lnTo>
                  <a:lnTo>
                    <a:pt x="1218" y="9278"/>
                  </a:lnTo>
                  <a:lnTo>
                    <a:pt x="1250" y="9247"/>
                  </a:lnTo>
                  <a:lnTo>
                    <a:pt x="1250" y="9247"/>
                  </a:lnTo>
                  <a:lnTo>
                    <a:pt x="1281" y="9247"/>
                  </a:lnTo>
                  <a:cubicBezTo>
                    <a:pt x="1468" y="9184"/>
                    <a:pt x="1468" y="8903"/>
                    <a:pt x="1250" y="8872"/>
                  </a:cubicBezTo>
                  <a:cubicBezTo>
                    <a:pt x="1218" y="8872"/>
                    <a:pt x="1218" y="8872"/>
                    <a:pt x="1187" y="8872"/>
                  </a:cubicBezTo>
                  <a:lnTo>
                    <a:pt x="1156" y="8872"/>
                  </a:lnTo>
                  <a:lnTo>
                    <a:pt x="1125" y="8872"/>
                  </a:lnTo>
                  <a:lnTo>
                    <a:pt x="1125" y="8903"/>
                  </a:lnTo>
                  <a:lnTo>
                    <a:pt x="1093" y="8903"/>
                  </a:lnTo>
                  <a:lnTo>
                    <a:pt x="1062" y="8903"/>
                  </a:lnTo>
                  <a:lnTo>
                    <a:pt x="1031" y="8903"/>
                  </a:lnTo>
                  <a:lnTo>
                    <a:pt x="1000" y="8934"/>
                  </a:lnTo>
                  <a:lnTo>
                    <a:pt x="969" y="8934"/>
                  </a:lnTo>
                  <a:lnTo>
                    <a:pt x="937" y="8934"/>
                  </a:lnTo>
                  <a:lnTo>
                    <a:pt x="937" y="8934"/>
                  </a:lnTo>
                  <a:lnTo>
                    <a:pt x="906" y="8934"/>
                  </a:lnTo>
                  <a:lnTo>
                    <a:pt x="875" y="8934"/>
                  </a:lnTo>
                  <a:lnTo>
                    <a:pt x="844" y="8966"/>
                  </a:lnTo>
                  <a:lnTo>
                    <a:pt x="812" y="8966"/>
                  </a:lnTo>
                  <a:lnTo>
                    <a:pt x="781" y="8966"/>
                  </a:lnTo>
                  <a:lnTo>
                    <a:pt x="750" y="8966"/>
                  </a:lnTo>
                  <a:lnTo>
                    <a:pt x="750" y="8966"/>
                  </a:lnTo>
                  <a:lnTo>
                    <a:pt x="719" y="8966"/>
                  </a:lnTo>
                  <a:lnTo>
                    <a:pt x="687" y="8997"/>
                  </a:lnTo>
                  <a:lnTo>
                    <a:pt x="656" y="8997"/>
                  </a:lnTo>
                  <a:lnTo>
                    <a:pt x="625" y="8997"/>
                  </a:lnTo>
                  <a:lnTo>
                    <a:pt x="594" y="8997"/>
                  </a:lnTo>
                  <a:lnTo>
                    <a:pt x="562" y="8997"/>
                  </a:lnTo>
                  <a:lnTo>
                    <a:pt x="531" y="8997"/>
                  </a:lnTo>
                  <a:lnTo>
                    <a:pt x="531" y="8997"/>
                  </a:lnTo>
                  <a:lnTo>
                    <a:pt x="500" y="8997"/>
                  </a:lnTo>
                  <a:close/>
                  <a:moveTo>
                    <a:pt x="0" y="375"/>
                  </a:moveTo>
                  <a:lnTo>
                    <a:pt x="63" y="375"/>
                  </a:lnTo>
                  <a:lnTo>
                    <a:pt x="94" y="375"/>
                  </a:lnTo>
                  <a:lnTo>
                    <a:pt x="125" y="375"/>
                  </a:lnTo>
                  <a:lnTo>
                    <a:pt x="125" y="375"/>
                  </a:lnTo>
                  <a:lnTo>
                    <a:pt x="156" y="375"/>
                  </a:lnTo>
                  <a:lnTo>
                    <a:pt x="188" y="375"/>
                  </a:lnTo>
                  <a:lnTo>
                    <a:pt x="219" y="375"/>
                  </a:lnTo>
                  <a:lnTo>
                    <a:pt x="250" y="375"/>
                  </a:lnTo>
                  <a:lnTo>
                    <a:pt x="281" y="375"/>
                  </a:lnTo>
                  <a:lnTo>
                    <a:pt x="313" y="375"/>
                  </a:lnTo>
                  <a:lnTo>
                    <a:pt x="313" y="406"/>
                  </a:lnTo>
                  <a:lnTo>
                    <a:pt x="344" y="406"/>
                  </a:lnTo>
                  <a:lnTo>
                    <a:pt x="375" y="406"/>
                  </a:lnTo>
                  <a:cubicBezTo>
                    <a:pt x="594" y="406"/>
                    <a:pt x="656" y="125"/>
                    <a:pt x="469" y="31"/>
                  </a:cubicBezTo>
                  <a:cubicBezTo>
                    <a:pt x="437" y="31"/>
                    <a:pt x="406" y="31"/>
                    <a:pt x="406" y="0"/>
                  </a:cubicBezTo>
                  <a:lnTo>
                    <a:pt x="375" y="0"/>
                  </a:lnTo>
                  <a:lnTo>
                    <a:pt x="344" y="0"/>
                  </a:lnTo>
                  <a:lnTo>
                    <a:pt x="313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50" y="0"/>
                  </a:lnTo>
                  <a:lnTo>
                    <a:pt x="219" y="0"/>
                  </a:lnTo>
                  <a:lnTo>
                    <a:pt x="188" y="0"/>
                  </a:lnTo>
                  <a:lnTo>
                    <a:pt x="156" y="0"/>
                  </a:lnTo>
                  <a:lnTo>
                    <a:pt x="125" y="0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0" y="375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 flipH="1">
              <a:off x="8104013" y="105391"/>
              <a:ext cx="62059" cy="82714"/>
            </a:xfrm>
            <a:custGeom>
              <a:rect b="b" l="l" r="r" t="t"/>
              <a:pathLst>
                <a:path extrusionOk="0" h="1750" w="1313">
                  <a:moveTo>
                    <a:pt x="1312" y="125"/>
                  </a:moveTo>
                  <a:lnTo>
                    <a:pt x="1312" y="1750"/>
                  </a:lnTo>
                  <a:lnTo>
                    <a:pt x="0" y="1750"/>
                  </a:lnTo>
                  <a:lnTo>
                    <a:pt x="0" y="0"/>
                  </a:lnTo>
                  <a:cubicBezTo>
                    <a:pt x="437" y="0"/>
                    <a:pt x="875" y="32"/>
                    <a:pt x="1312" y="125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 flipH="1">
              <a:off x="7853037" y="227949"/>
              <a:ext cx="124071" cy="134374"/>
            </a:xfrm>
            <a:custGeom>
              <a:rect b="b" l="l" r="r" t="t"/>
              <a:pathLst>
                <a:path extrusionOk="0" h="2843" w="2625">
                  <a:moveTo>
                    <a:pt x="1469" y="0"/>
                  </a:moveTo>
                  <a:lnTo>
                    <a:pt x="1" y="750"/>
                  </a:lnTo>
                  <a:lnTo>
                    <a:pt x="1125" y="2843"/>
                  </a:lnTo>
                  <a:lnTo>
                    <a:pt x="2625" y="2062"/>
                  </a:lnTo>
                  <a:cubicBezTo>
                    <a:pt x="2344" y="1312"/>
                    <a:pt x="1969" y="594"/>
                    <a:pt x="1469" y="0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 flipH="1">
              <a:off x="8108456" y="690060"/>
              <a:ext cx="57616" cy="78318"/>
            </a:xfrm>
            <a:custGeom>
              <a:rect b="b" l="l" r="r" t="t"/>
              <a:pathLst>
                <a:path extrusionOk="0" h="1657" w="1219">
                  <a:moveTo>
                    <a:pt x="0" y="1"/>
                  </a:moveTo>
                  <a:lnTo>
                    <a:pt x="1218" y="1"/>
                  </a:lnTo>
                  <a:lnTo>
                    <a:pt x="1218" y="1563"/>
                  </a:lnTo>
                  <a:cubicBezTo>
                    <a:pt x="812" y="1625"/>
                    <a:pt x="406" y="1657"/>
                    <a:pt x="0" y="1657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 flipH="1">
              <a:off x="7855967" y="517353"/>
              <a:ext cx="124071" cy="135840"/>
            </a:xfrm>
            <a:custGeom>
              <a:rect b="b" l="l" r="r" t="t"/>
              <a:pathLst>
                <a:path extrusionOk="0" h="2874" w="2625">
                  <a:moveTo>
                    <a:pt x="1406" y="2874"/>
                  </a:moveTo>
                  <a:lnTo>
                    <a:pt x="0" y="2062"/>
                  </a:lnTo>
                  <a:lnTo>
                    <a:pt x="1156" y="0"/>
                  </a:lnTo>
                  <a:lnTo>
                    <a:pt x="2624" y="812"/>
                  </a:lnTo>
                  <a:cubicBezTo>
                    <a:pt x="2343" y="1562"/>
                    <a:pt x="1937" y="2249"/>
                    <a:pt x="1406" y="2874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 flipH="1">
              <a:off x="8033163" y="304707"/>
              <a:ext cx="143260" cy="138865"/>
            </a:xfrm>
            <a:custGeom>
              <a:rect b="b" l="l" r="r" t="t"/>
              <a:pathLst>
                <a:path extrusionOk="0" h="2938" w="3031">
                  <a:moveTo>
                    <a:pt x="1562" y="2062"/>
                  </a:moveTo>
                  <a:cubicBezTo>
                    <a:pt x="1844" y="2937"/>
                    <a:pt x="3031" y="2375"/>
                    <a:pt x="2562" y="1344"/>
                  </a:cubicBezTo>
                  <a:cubicBezTo>
                    <a:pt x="2343" y="875"/>
                    <a:pt x="1656" y="344"/>
                    <a:pt x="1562" y="1"/>
                  </a:cubicBezTo>
                  <a:cubicBezTo>
                    <a:pt x="1344" y="469"/>
                    <a:pt x="875" y="688"/>
                    <a:pt x="563" y="1219"/>
                  </a:cubicBezTo>
                  <a:cubicBezTo>
                    <a:pt x="0" y="2156"/>
                    <a:pt x="1188" y="2937"/>
                    <a:pt x="1531" y="2031"/>
                  </a:cubicBezTo>
                  <a:cubicBezTo>
                    <a:pt x="1437" y="2344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500"/>
                    <a:pt x="1594" y="2281"/>
                    <a:pt x="1562" y="206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 flipH="1">
              <a:off x="8056796" y="444990"/>
              <a:ext cx="94530" cy="125536"/>
            </a:xfrm>
            <a:custGeom>
              <a:rect b="b" l="l" r="r" t="t"/>
              <a:pathLst>
                <a:path extrusionOk="0" h="2656" w="2000">
                  <a:moveTo>
                    <a:pt x="1" y="1312"/>
                  </a:moveTo>
                  <a:lnTo>
                    <a:pt x="1000" y="0"/>
                  </a:lnTo>
                  <a:lnTo>
                    <a:pt x="2000" y="1312"/>
                  </a:lnTo>
                  <a:lnTo>
                    <a:pt x="1000" y="2656"/>
                  </a:lnTo>
                  <a:lnTo>
                    <a:pt x="1" y="13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 flipH="1">
              <a:off x="8205915" y="455294"/>
              <a:ext cx="662986" cy="664499"/>
            </a:xfrm>
            <a:custGeom>
              <a:rect b="b" l="l" r="r" t="t"/>
              <a:pathLst>
                <a:path extrusionOk="0" h="14059" w="14027">
                  <a:moveTo>
                    <a:pt x="6998" y="1"/>
                  </a:moveTo>
                  <a:cubicBezTo>
                    <a:pt x="10872" y="1"/>
                    <a:pt x="14027" y="3156"/>
                    <a:pt x="14027" y="7030"/>
                  </a:cubicBezTo>
                  <a:cubicBezTo>
                    <a:pt x="14027" y="10903"/>
                    <a:pt x="10872" y="14058"/>
                    <a:pt x="6998" y="14058"/>
                  </a:cubicBezTo>
                  <a:cubicBezTo>
                    <a:pt x="3124" y="14058"/>
                    <a:pt x="0" y="10903"/>
                    <a:pt x="0" y="7030"/>
                  </a:cubicBezTo>
                  <a:cubicBezTo>
                    <a:pt x="0" y="3156"/>
                    <a:pt x="3124" y="1"/>
                    <a:pt x="69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 flipH="1">
              <a:off x="8205916" y="455294"/>
              <a:ext cx="332273" cy="664499"/>
            </a:xfrm>
            <a:custGeom>
              <a:rect b="b" l="l" r="r" t="t"/>
              <a:pathLst>
                <a:path extrusionOk="0" h="14059" w="7030">
                  <a:moveTo>
                    <a:pt x="1" y="1"/>
                  </a:moveTo>
                  <a:cubicBezTo>
                    <a:pt x="3875" y="1"/>
                    <a:pt x="7030" y="3156"/>
                    <a:pt x="7030" y="7030"/>
                  </a:cubicBezTo>
                  <a:cubicBezTo>
                    <a:pt x="7030" y="10903"/>
                    <a:pt x="3875" y="14058"/>
                    <a:pt x="1" y="14058"/>
                  </a:cubicBezTo>
                  <a:lnTo>
                    <a:pt x="1" y="1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 flipH="1">
              <a:off x="8372761" y="622140"/>
              <a:ext cx="330760" cy="330808"/>
            </a:xfrm>
            <a:custGeom>
              <a:rect b="b" l="l" r="r" t="t"/>
              <a:pathLst>
                <a:path extrusionOk="0" h="6999" w="6998">
                  <a:moveTo>
                    <a:pt x="3218" y="157"/>
                  </a:moveTo>
                  <a:cubicBezTo>
                    <a:pt x="5061" y="1"/>
                    <a:pt x="6685" y="1375"/>
                    <a:pt x="6842" y="3219"/>
                  </a:cubicBezTo>
                  <a:cubicBezTo>
                    <a:pt x="6998" y="5062"/>
                    <a:pt x="5623" y="6686"/>
                    <a:pt x="3811" y="6842"/>
                  </a:cubicBezTo>
                  <a:cubicBezTo>
                    <a:pt x="1968" y="6998"/>
                    <a:pt x="344" y="5624"/>
                    <a:pt x="188" y="3781"/>
                  </a:cubicBezTo>
                  <a:cubicBezTo>
                    <a:pt x="0" y="1938"/>
                    <a:pt x="1375" y="313"/>
                    <a:pt x="3218" y="1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 flipH="1">
              <a:off x="8315192" y="564571"/>
              <a:ext cx="444433" cy="444480"/>
            </a:xfrm>
            <a:custGeom>
              <a:rect b="b" l="l" r="r" t="t"/>
              <a:pathLst>
                <a:path extrusionOk="0" h="9404" w="9403">
                  <a:moveTo>
                    <a:pt x="6779" y="938"/>
                  </a:moveTo>
                  <a:cubicBezTo>
                    <a:pt x="6966" y="1032"/>
                    <a:pt x="7154" y="813"/>
                    <a:pt x="7029" y="625"/>
                  </a:cubicBezTo>
                  <a:cubicBezTo>
                    <a:pt x="7029" y="625"/>
                    <a:pt x="6998" y="594"/>
                    <a:pt x="6966" y="594"/>
                  </a:cubicBezTo>
                  <a:lnTo>
                    <a:pt x="6966" y="594"/>
                  </a:lnTo>
                  <a:lnTo>
                    <a:pt x="6935" y="563"/>
                  </a:lnTo>
                  <a:lnTo>
                    <a:pt x="6904" y="563"/>
                  </a:lnTo>
                  <a:lnTo>
                    <a:pt x="6873" y="532"/>
                  </a:lnTo>
                  <a:lnTo>
                    <a:pt x="6873" y="532"/>
                  </a:lnTo>
                  <a:lnTo>
                    <a:pt x="6841" y="532"/>
                  </a:lnTo>
                  <a:lnTo>
                    <a:pt x="6810" y="500"/>
                  </a:lnTo>
                  <a:lnTo>
                    <a:pt x="6779" y="500"/>
                  </a:lnTo>
                  <a:lnTo>
                    <a:pt x="6748" y="469"/>
                  </a:lnTo>
                  <a:lnTo>
                    <a:pt x="6748" y="469"/>
                  </a:lnTo>
                  <a:lnTo>
                    <a:pt x="6716" y="469"/>
                  </a:lnTo>
                  <a:lnTo>
                    <a:pt x="6685" y="438"/>
                  </a:lnTo>
                  <a:lnTo>
                    <a:pt x="6654" y="438"/>
                  </a:lnTo>
                  <a:lnTo>
                    <a:pt x="6623" y="407"/>
                  </a:lnTo>
                  <a:lnTo>
                    <a:pt x="6592" y="407"/>
                  </a:lnTo>
                  <a:lnTo>
                    <a:pt x="6592" y="407"/>
                  </a:lnTo>
                  <a:lnTo>
                    <a:pt x="6560" y="376"/>
                  </a:lnTo>
                  <a:lnTo>
                    <a:pt x="6529" y="376"/>
                  </a:lnTo>
                  <a:lnTo>
                    <a:pt x="6498" y="376"/>
                  </a:lnTo>
                  <a:lnTo>
                    <a:pt x="6467" y="344"/>
                  </a:lnTo>
                  <a:lnTo>
                    <a:pt x="6435" y="344"/>
                  </a:lnTo>
                  <a:lnTo>
                    <a:pt x="6435" y="344"/>
                  </a:lnTo>
                  <a:lnTo>
                    <a:pt x="6404" y="313"/>
                  </a:lnTo>
                  <a:lnTo>
                    <a:pt x="6373" y="313"/>
                  </a:lnTo>
                  <a:lnTo>
                    <a:pt x="6342" y="313"/>
                  </a:lnTo>
                  <a:lnTo>
                    <a:pt x="6310" y="282"/>
                  </a:lnTo>
                  <a:lnTo>
                    <a:pt x="6279" y="282"/>
                  </a:lnTo>
                  <a:lnTo>
                    <a:pt x="6248" y="282"/>
                  </a:lnTo>
                  <a:lnTo>
                    <a:pt x="6248" y="251"/>
                  </a:lnTo>
                  <a:cubicBezTo>
                    <a:pt x="6060" y="188"/>
                    <a:pt x="5904" y="469"/>
                    <a:pt x="6060" y="594"/>
                  </a:cubicBezTo>
                  <a:cubicBezTo>
                    <a:pt x="6092" y="594"/>
                    <a:pt x="6092" y="625"/>
                    <a:pt x="6123" y="625"/>
                  </a:cubicBezTo>
                  <a:lnTo>
                    <a:pt x="6123" y="625"/>
                  </a:lnTo>
                  <a:lnTo>
                    <a:pt x="6154" y="625"/>
                  </a:lnTo>
                  <a:lnTo>
                    <a:pt x="6185" y="657"/>
                  </a:lnTo>
                  <a:lnTo>
                    <a:pt x="6217" y="657"/>
                  </a:lnTo>
                  <a:lnTo>
                    <a:pt x="6248" y="657"/>
                  </a:lnTo>
                  <a:lnTo>
                    <a:pt x="6248" y="688"/>
                  </a:lnTo>
                  <a:lnTo>
                    <a:pt x="6279" y="688"/>
                  </a:lnTo>
                  <a:lnTo>
                    <a:pt x="6310" y="688"/>
                  </a:lnTo>
                  <a:lnTo>
                    <a:pt x="6342" y="688"/>
                  </a:lnTo>
                  <a:lnTo>
                    <a:pt x="6342" y="719"/>
                  </a:lnTo>
                  <a:lnTo>
                    <a:pt x="6373" y="719"/>
                  </a:lnTo>
                  <a:lnTo>
                    <a:pt x="6404" y="719"/>
                  </a:lnTo>
                  <a:lnTo>
                    <a:pt x="6435" y="750"/>
                  </a:lnTo>
                  <a:lnTo>
                    <a:pt x="6467" y="750"/>
                  </a:lnTo>
                  <a:lnTo>
                    <a:pt x="6467" y="750"/>
                  </a:lnTo>
                  <a:lnTo>
                    <a:pt x="6498" y="782"/>
                  </a:lnTo>
                  <a:lnTo>
                    <a:pt x="6529" y="782"/>
                  </a:lnTo>
                  <a:lnTo>
                    <a:pt x="6560" y="813"/>
                  </a:lnTo>
                  <a:lnTo>
                    <a:pt x="6560" y="813"/>
                  </a:lnTo>
                  <a:lnTo>
                    <a:pt x="6592" y="813"/>
                  </a:lnTo>
                  <a:lnTo>
                    <a:pt x="6623" y="844"/>
                  </a:lnTo>
                  <a:lnTo>
                    <a:pt x="6654" y="844"/>
                  </a:lnTo>
                  <a:lnTo>
                    <a:pt x="6654" y="844"/>
                  </a:lnTo>
                  <a:lnTo>
                    <a:pt x="6685" y="875"/>
                  </a:lnTo>
                  <a:lnTo>
                    <a:pt x="6716" y="875"/>
                  </a:lnTo>
                  <a:lnTo>
                    <a:pt x="6748" y="907"/>
                  </a:lnTo>
                  <a:lnTo>
                    <a:pt x="6748" y="907"/>
                  </a:lnTo>
                  <a:lnTo>
                    <a:pt x="6779" y="907"/>
                  </a:lnTo>
                  <a:close/>
                  <a:moveTo>
                    <a:pt x="8153" y="2125"/>
                  </a:moveTo>
                  <a:cubicBezTo>
                    <a:pt x="8278" y="2281"/>
                    <a:pt x="8528" y="2156"/>
                    <a:pt x="8497" y="1969"/>
                  </a:cubicBezTo>
                  <a:cubicBezTo>
                    <a:pt x="8497" y="1937"/>
                    <a:pt x="8466" y="1906"/>
                    <a:pt x="8466" y="1875"/>
                  </a:cubicBezTo>
                  <a:lnTo>
                    <a:pt x="8435" y="1875"/>
                  </a:lnTo>
                  <a:lnTo>
                    <a:pt x="8435" y="1844"/>
                  </a:lnTo>
                  <a:lnTo>
                    <a:pt x="8403" y="1812"/>
                  </a:lnTo>
                  <a:lnTo>
                    <a:pt x="8403" y="1812"/>
                  </a:lnTo>
                  <a:lnTo>
                    <a:pt x="8372" y="1781"/>
                  </a:lnTo>
                  <a:lnTo>
                    <a:pt x="8372" y="1750"/>
                  </a:lnTo>
                  <a:lnTo>
                    <a:pt x="8341" y="1719"/>
                  </a:lnTo>
                  <a:lnTo>
                    <a:pt x="8341" y="1719"/>
                  </a:lnTo>
                  <a:lnTo>
                    <a:pt x="8310" y="1688"/>
                  </a:lnTo>
                  <a:lnTo>
                    <a:pt x="8278" y="1656"/>
                  </a:lnTo>
                  <a:lnTo>
                    <a:pt x="8278" y="1656"/>
                  </a:lnTo>
                  <a:lnTo>
                    <a:pt x="8247" y="1625"/>
                  </a:lnTo>
                  <a:lnTo>
                    <a:pt x="8247" y="1594"/>
                  </a:lnTo>
                  <a:lnTo>
                    <a:pt x="8216" y="1594"/>
                  </a:lnTo>
                  <a:lnTo>
                    <a:pt x="8185" y="1563"/>
                  </a:lnTo>
                  <a:lnTo>
                    <a:pt x="8185" y="1531"/>
                  </a:lnTo>
                  <a:lnTo>
                    <a:pt x="8153" y="1531"/>
                  </a:lnTo>
                  <a:lnTo>
                    <a:pt x="8153" y="1500"/>
                  </a:lnTo>
                  <a:lnTo>
                    <a:pt x="8122" y="1469"/>
                  </a:lnTo>
                  <a:lnTo>
                    <a:pt x="8091" y="1469"/>
                  </a:lnTo>
                  <a:lnTo>
                    <a:pt x="8091" y="1438"/>
                  </a:lnTo>
                  <a:lnTo>
                    <a:pt x="8060" y="1406"/>
                  </a:lnTo>
                  <a:lnTo>
                    <a:pt x="8029" y="1406"/>
                  </a:lnTo>
                  <a:lnTo>
                    <a:pt x="8029" y="1375"/>
                  </a:lnTo>
                  <a:lnTo>
                    <a:pt x="7997" y="1344"/>
                  </a:lnTo>
                  <a:lnTo>
                    <a:pt x="7966" y="1344"/>
                  </a:lnTo>
                  <a:lnTo>
                    <a:pt x="7966" y="1313"/>
                  </a:lnTo>
                  <a:lnTo>
                    <a:pt x="7935" y="1313"/>
                  </a:lnTo>
                  <a:lnTo>
                    <a:pt x="7935" y="1281"/>
                  </a:lnTo>
                  <a:cubicBezTo>
                    <a:pt x="7872" y="1219"/>
                    <a:pt x="7747" y="1219"/>
                    <a:pt x="7685" y="1281"/>
                  </a:cubicBezTo>
                  <a:cubicBezTo>
                    <a:pt x="7591" y="1344"/>
                    <a:pt x="7591" y="1500"/>
                    <a:pt x="7685" y="1563"/>
                  </a:cubicBezTo>
                  <a:lnTo>
                    <a:pt x="7685" y="1563"/>
                  </a:lnTo>
                  <a:lnTo>
                    <a:pt x="7685" y="1594"/>
                  </a:lnTo>
                  <a:lnTo>
                    <a:pt x="7716" y="1625"/>
                  </a:lnTo>
                  <a:lnTo>
                    <a:pt x="7747" y="1625"/>
                  </a:lnTo>
                  <a:lnTo>
                    <a:pt x="7747" y="1656"/>
                  </a:lnTo>
                  <a:lnTo>
                    <a:pt x="7779" y="1656"/>
                  </a:lnTo>
                  <a:lnTo>
                    <a:pt x="7779" y="1688"/>
                  </a:lnTo>
                  <a:lnTo>
                    <a:pt x="7810" y="1688"/>
                  </a:lnTo>
                  <a:lnTo>
                    <a:pt x="7810" y="1719"/>
                  </a:lnTo>
                  <a:lnTo>
                    <a:pt x="7841" y="1750"/>
                  </a:lnTo>
                  <a:lnTo>
                    <a:pt x="7872" y="1750"/>
                  </a:lnTo>
                  <a:lnTo>
                    <a:pt x="7872" y="1781"/>
                  </a:lnTo>
                  <a:lnTo>
                    <a:pt x="7904" y="1812"/>
                  </a:lnTo>
                  <a:lnTo>
                    <a:pt x="7904" y="1812"/>
                  </a:lnTo>
                  <a:lnTo>
                    <a:pt x="7935" y="1844"/>
                  </a:lnTo>
                  <a:lnTo>
                    <a:pt x="7935" y="1844"/>
                  </a:lnTo>
                  <a:lnTo>
                    <a:pt x="7966" y="1875"/>
                  </a:lnTo>
                  <a:lnTo>
                    <a:pt x="7997" y="1906"/>
                  </a:lnTo>
                  <a:lnTo>
                    <a:pt x="7997" y="1906"/>
                  </a:lnTo>
                  <a:lnTo>
                    <a:pt x="8029" y="1937"/>
                  </a:lnTo>
                  <a:lnTo>
                    <a:pt x="8029" y="1969"/>
                  </a:lnTo>
                  <a:lnTo>
                    <a:pt x="8060" y="1969"/>
                  </a:lnTo>
                  <a:lnTo>
                    <a:pt x="8060" y="2000"/>
                  </a:lnTo>
                  <a:lnTo>
                    <a:pt x="8091" y="2000"/>
                  </a:lnTo>
                  <a:lnTo>
                    <a:pt x="8091" y="2031"/>
                  </a:lnTo>
                  <a:lnTo>
                    <a:pt x="8122" y="2062"/>
                  </a:lnTo>
                  <a:lnTo>
                    <a:pt x="8122" y="2062"/>
                  </a:lnTo>
                  <a:lnTo>
                    <a:pt x="8153" y="2094"/>
                  </a:lnTo>
                  <a:close/>
                  <a:moveTo>
                    <a:pt x="8934" y="3749"/>
                  </a:moveTo>
                  <a:cubicBezTo>
                    <a:pt x="8966" y="3968"/>
                    <a:pt x="9278" y="3937"/>
                    <a:pt x="9309" y="3718"/>
                  </a:cubicBezTo>
                  <a:cubicBezTo>
                    <a:pt x="9309" y="3718"/>
                    <a:pt x="9309" y="3687"/>
                    <a:pt x="9278" y="3687"/>
                  </a:cubicBezTo>
                  <a:lnTo>
                    <a:pt x="9278" y="3656"/>
                  </a:lnTo>
                  <a:lnTo>
                    <a:pt x="9278" y="3624"/>
                  </a:lnTo>
                  <a:lnTo>
                    <a:pt x="9278" y="3593"/>
                  </a:lnTo>
                  <a:lnTo>
                    <a:pt x="9278" y="3562"/>
                  </a:lnTo>
                  <a:lnTo>
                    <a:pt x="9247" y="3531"/>
                  </a:lnTo>
                  <a:lnTo>
                    <a:pt x="9247" y="3499"/>
                  </a:lnTo>
                  <a:lnTo>
                    <a:pt x="9247" y="3499"/>
                  </a:lnTo>
                  <a:lnTo>
                    <a:pt x="9247" y="3468"/>
                  </a:lnTo>
                  <a:lnTo>
                    <a:pt x="9216" y="3437"/>
                  </a:lnTo>
                  <a:lnTo>
                    <a:pt x="9216" y="3406"/>
                  </a:lnTo>
                  <a:lnTo>
                    <a:pt x="9216" y="3374"/>
                  </a:lnTo>
                  <a:lnTo>
                    <a:pt x="9216" y="3343"/>
                  </a:lnTo>
                  <a:lnTo>
                    <a:pt x="9184" y="3312"/>
                  </a:lnTo>
                  <a:lnTo>
                    <a:pt x="9184" y="3281"/>
                  </a:lnTo>
                  <a:lnTo>
                    <a:pt x="9184" y="3249"/>
                  </a:lnTo>
                  <a:lnTo>
                    <a:pt x="9153" y="3218"/>
                  </a:lnTo>
                  <a:lnTo>
                    <a:pt x="9153" y="3218"/>
                  </a:lnTo>
                  <a:lnTo>
                    <a:pt x="9153" y="3187"/>
                  </a:lnTo>
                  <a:lnTo>
                    <a:pt x="9153" y="3156"/>
                  </a:lnTo>
                  <a:lnTo>
                    <a:pt x="9122" y="3125"/>
                  </a:lnTo>
                  <a:lnTo>
                    <a:pt x="9122" y="3093"/>
                  </a:lnTo>
                  <a:lnTo>
                    <a:pt x="9122" y="3062"/>
                  </a:lnTo>
                  <a:lnTo>
                    <a:pt x="9091" y="3031"/>
                  </a:lnTo>
                  <a:lnTo>
                    <a:pt x="9091" y="3000"/>
                  </a:lnTo>
                  <a:lnTo>
                    <a:pt x="9091" y="3000"/>
                  </a:lnTo>
                  <a:lnTo>
                    <a:pt x="9059" y="2968"/>
                  </a:lnTo>
                  <a:lnTo>
                    <a:pt x="9059" y="2937"/>
                  </a:lnTo>
                  <a:lnTo>
                    <a:pt x="9059" y="2906"/>
                  </a:lnTo>
                  <a:cubicBezTo>
                    <a:pt x="8966" y="2718"/>
                    <a:pt x="8685" y="2781"/>
                    <a:pt x="8685" y="3000"/>
                  </a:cubicBezTo>
                  <a:cubicBezTo>
                    <a:pt x="8685" y="3031"/>
                    <a:pt x="8685" y="3031"/>
                    <a:pt x="8685" y="3062"/>
                  </a:cubicBezTo>
                  <a:lnTo>
                    <a:pt x="8716" y="3062"/>
                  </a:lnTo>
                  <a:lnTo>
                    <a:pt x="8716" y="3093"/>
                  </a:lnTo>
                  <a:lnTo>
                    <a:pt x="8716" y="3125"/>
                  </a:lnTo>
                  <a:lnTo>
                    <a:pt x="8747" y="3156"/>
                  </a:lnTo>
                  <a:lnTo>
                    <a:pt x="8747" y="3187"/>
                  </a:lnTo>
                  <a:lnTo>
                    <a:pt x="8747" y="3187"/>
                  </a:lnTo>
                  <a:lnTo>
                    <a:pt x="8778" y="3218"/>
                  </a:lnTo>
                  <a:lnTo>
                    <a:pt x="8778" y="3249"/>
                  </a:lnTo>
                  <a:lnTo>
                    <a:pt x="8778" y="3281"/>
                  </a:lnTo>
                  <a:lnTo>
                    <a:pt x="8778" y="3312"/>
                  </a:lnTo>
                  <a:lnTo>
                    <a:pt x="8809" y="3312"/>
                  </a:lnTo>
                  <a:lnTo>
                    <a:pt x="8809" y="3343"/>
                  </a:lnTo>
                  <a:lnTo>
                    <a:pt x="8809" y="3374"/>
                  </a:lnTo>
                  <a:lnTo>
                    <a:pt x="8809" y="3406"/>
                  </a:lnTo>
                  <a:lnTo>
                    <a:pt x="8841" y="3437"/>
                  </a:lnTo>
                  <a:lnTo>
                    <a:pt x="8841" y="3468"/>
                  </a:lnTo>
                  <a:lnTo>
                    <a:pt x="8841" y="3468"/>
                  </a:lnTo>
                  <a:lnTo>
                    <a:pt x="8841" y="3499"/>
                  </a:lnTo>
                  <a:lnTo>
                    <a:pt x="8872" y="3531"/>
                  </a:lnTo>
                  <a:lnTo>
                    <a:pt x="8872" y="3562"/>
                  </a:lnTo>
                  <a:lnTo>
                    <a:pt x="8872" y="3593"/>
                  </a:lnTo>
                  <a:lnTo>
                    <a:pt x="8872" y="3624"/>
                  </a:lnTo>
                  <a:lnTo>
                    <a:pt x="8903" y="3624"/>
                  </a:lnTo>
                  <a:lnTo>
                    <a:pt x="8903" y="3656"/>
                  </a:lnTo>
                  <a:lnTo>
                    <a:pt x="8903" y="3687"/>
                  </a:lnTo>
                  <a:lnTo>
                    <a:pt x="8903" y="3718"/>
                  </a:lnTo>
                  <a:lnTo>
                    <a:pt x="8903" y="3749"/>
                  </a:lnTo>
                  <a:close/>
                  <a:moveTo>
                    <a:pt x="8934" y="5561"/>
                  </a:moveTo>
                  <a:cubicBezTo>
                    <a:pt x="8903" y="5780"/>
                    <a:pt x="9184" y="5905"/>
                    <a:pt x="9278" y="5717"/>
                  </a:cubicBezTo>
                  <a:cubicBezTo>
                    <a:pt x="9309" y="5686"/>
                    <a:pt x="9309" y="5655"/>
                    <a:pt x="9309" y="5655"/>
                  </a:cubicBezTo>
                  <a:lnTo>
                    <a:pt x="9309" y="5624"/>
                  </a:lnTo>
                  <a:lnTo>
                    <a:pt x="9309" y="5624"/>
                  </a:lnTo>
                  <a:lnTo>
                    <a:pt x="9341" y="5592"/>
                  </a:lnTo>
                  <a:lnTo>
                    <a:pt x="9341" y="5561"/>
                  </a:lnTo>
                  <a:lnTo>
                    <a:pt x="9341" y="5530"/>
                  </a:lnTo>
                  <a:lnTo>
                    <a:pt x="9341" y="5499"/>
                  </a:lnTo>
                  <a:lnTo>
                    <a:pt x="9341" y="5467"/>
                  </a:lnTo>
                  <a:lnTo>
                    <a:pt x="9341" y="5436"/>
                  </a:lnTo>
                  <a:lnTo>
                    <a:pt x="9341" y="5405"/>
                  </a:lnTo>
                  <a:lnTo>
                    <a:pt x="9372" y="5374"/>
                  </a:lnTo>
                  <a:lnTo>
                    <a:pt x="9372" y="5342"/>
                  </a:lnTo>
                  <a:lnTo>
                    <a:pt x="9372" y="5311"/>
                  </a:lnTo>
                  <a:lnTo>
                    <a:pt x="9372" y="5280"/>
                  </a:lnTo>
                  <a:lnTo>
                    <a:pt x="9372" y="5249"/>
                  </a:lnTo>
                  <a:lnTo>
                    <a:pt x="9372" y="5249"/>
                  </a:lnTo>
                  <a:lnTo>
                    <a:pt x="9372" y="5218"/>
                  </a:lnTo>
                  <a:lnTo>
                    <a:pt x="9372" y="5186"/>
                  </a:lnTo>
                  <a:lnTo>
                    <a:pt x="9372" y="5155"/>
                  </a:lnTo>
                  <a:lnTo>
                    <a:pt x="9403" y="5124"/>
                  </a:lnTo>
                  <a:lnTo>
                    <a:pt x="9403" y="5093"/>
                  </a:lnTo>
                  <a:lnTo>
                    <a:pt x="9403" y="5061"/>
                  </a:lnTo>
                  <a:lnTo>
                    <a:pt x="9403" y="5030"/>
                  </a:lnTo>
                  <a:lnTo>
                    <a:pt x="9403" y="4999"/>
                  </a:lnTo>
                  <a:lnTo>
                    <a:pt x="9403" y="4968"/>
                  </a:lnTo>
                  <a:lnTo>
                    <a:pt x="9403" y="4936"/>
                  </a:lnTo>
                  <a:lnTo>
                    <a:pt x="9403" y="4905"/>
                  </a:lnTo>
                  <a:lnTo>
                    <a:pt x="9403" y="4874"/>
                  </a:lnTo>
                  <a:lnTo>
                    <a:pt x="9403" y="4843"/>
                  </a:lnTo>
                  <a:cubicBezTo>
                    <a:pt x="9403" y="4655"/>
                    <a:pt x="9153" y="4593"/>
                    <a:pt x="9059" y="4749"/>
                  </a:cubicBezTo>
                  <a:cubicBezTo>
                    <a:pt x="9028" y="4780"/>
                    <a:pt x="9028" y="4811"/>
                    <a:pt x="9028" y="4843"/>
                  </a:cubicBezTo>
                  <a:lnTo>
                    <a:pt x="9028" y="4874"/>
                  </a:lnTo>
                  <a:lnTo>
                    <a:pt x="9028" y="4905"/>
                  </a:lnTo>
                  <a:lnTo>
                    <a:pt x="9028" y="4936"/>
                  </a:lnTo>
                  <a:lnTo>
                    <a:pt x="9028" y="4936"/>
                  </a:lnTo>
                  <a:lnTo>
                    <a:pt x="9028" y="4968"/>
                  </a:lnTo>
                  <a:lnTo>
                    <a:pt x="9028" y="4999"/>
                  </a:lnTo>
                  <a:lnTo>
                    <a:pt x="9028" y="5030"/>
                  </a:lnTo>
                  <a:lnTo>
                    <a:pt x="8997" y="5061"/>
                  </a:lnTo>
                  <a:lnTo>
                    <a:pt x="8997" y="5093"/>
                  </a:lnTo>
                  <a:lnTo>
                    <a:pt x="8997" y="5124"/>
                  </a:lnTo>
                  <a:lnTo>
                    <a:pt x="8997" y="5124"/>
                  </a:lnTo>
                  <a:lnTo>
                    <a:pt x="8997" y="5155"/>
                  </a:lnTo>
                  <a:lnTo>
                    <a:pt x="8997" y="5186"/>
                  </a:lnTo>
                  <a:lnTo>
                    <a:pt x="8997" y="5218"/>
                  </a:lnTo>
                  <a:lnTo>
                    <a:pt x="8997" y="5249"/>
                  </a:lnTo>
                  <a:lnTo>
                    <a:pt x="8997" y="5280"/>
                  </a:lnTo>
                  <a:lnTo>
                    <a:pt x="8997" y="5311"/>
                  </a:lnTo>
                  <a:lnTo>
                    <a:pt x="8997" y="5311"/>
                  </a:lnTo>
                  <a:lnTo>
                    <a:pt x="8966" y="5342"/>
                  </a:lnTo>
                  <a:lnTo>
                    <a:pt x="8966" y="5374"/>
                  </a:lnTo>
                  <a:lnTo>
                    <a:pt x="8966" y="5405"/>
                  </a:lnTo>
                  <a:lnTo>
                    <a:pt x="8966" y="5436"/>
                  </a:lnTo>
                  <a:lnTo>
                    <a:pt x="8966" y="5467"/>
                  </a:lnTo>
                  <a:lnTo>
                    <a:pt x="8966" y="5499"/>
                  </a:lnTo>
                  <a:lnTo>
                    <a:pt x="8966" y="5499"/>
                  </a:lnTo>
                  <a:lnTo>
                    <a:pt x="8934" y="5530"/>
                  </a:lnTo>
                  <a:lnTo>
                    <a:pt x="8934" y="5561"/>
                  </a:lnTo>
                  <a:close/>
                  <a:moveTo>
                    <a:pt x="8216" y="7217"/>
                  </a:moveTo>
                  <a:cubicBezTo>
                    <a:pt x="8091" y="7404"/>
                    <a:pt x="8310" y="7623"/>
                    <a:pt x="8497" y="7498"/>
                  </a:cubicBezTo>
                  <a:cubicBezTo>
                    <a:pt x="8497" y="7467"/>
                    <a:pt x="8528" y="7467"/>
                    <a:pt x="8528" y="7467"/>
                  </a:cubicBezTo>
                  <a:lnTo>
                    <a:pt x="8528" y="7435"/>
                  </a:lnTo>
                  <a:lnTo>
                    <a:pt x="8560" y="7404"/>
                  </a:lnTo>
                  <a:lnTo>
                    <a:pt x="8560" y="7373"/>
                  </a:lnTo>
                  <a:lnTo>
                    <a:pt x="8591" y="7373"/>
                  </a:lnTo>
                  <a:lnTo>
                    <a:pt x="8591" y="7342"/>
                  </a:lnTo>
                  <a:lnTo>
                    <a:pt x="8622" y="7311"/>
                  </a:lnTo>
                  <a:lnTo>
                    <a:pt x="8622" y="7279"/>
                  </a:lnTo>
                  <a:lnTo>
                    <a:pt x="8653" y="7279"/>
                  </a:lnTo>
                  <a:lnTo>
                    <a:pt x="8653" y="7248"/>
                  </a:lnTo>
                  <a:lnTo>
                    <a:pt x="8685" y="7217"/>
                  </a:lnTo>
                  <a:lnTo>
                    <a:pt x="8685" y="7186"/>
                  </a:lnTo>
                  <a:lnTo>
                    <a:pt x="8716" y="7186"/>
                  </a:lnTo>
                  <a:lnTo>
                    <a:pt x="8716" y="7154"/>
                  </a:lnTo>
                  <a:lnTo>
                    <a:pt x="8747" y="7123"/>
                  </a:lnTo>
                  <a:lnTo>
                    <a:pt x="8747" y="7092"/>
                  </a:lnTo>
                  <a:lnTo>
                    <a:pt x="8778" y="7061"/>
                  </a:lnTo>
                  <a:lnTo>
                    <a:pt x="8778" y="7061"/>
                  </a:lnTo>
                  <a:lnTo>
                    <a:pt x="8809" y="7029"/>
                  </a:lnTo>
                  <a:lnTo>
                    <a:pt x="8809" y="6998"/>
                  </a:lnTo>
                  <a:lnTo>
                    <a:pt x="8841" y="6967"/>
                  </a:lnTo>
                  <a:lnTo>
                    <a:pt x="8841" y="6967"/>
                  </a:lnTo>
                  <a:lnTo>
                    <a:pt x="8841" y="6936"/>
                  </a:lnTo>
                  <a:lnTo>
                    <a:pt x="8872" y="6904"/>
                  </a:lnTo>
                  <a:lnTo>
                    <a:pt x="8872" y="6873"/>
                  </a:lnTo>
                  <a:lnTo>
                    <a:pt x="8903" y="6842"/>
                  </a:lnTo>
                  <a:lnTo>
                    <a:pt x="8903" y="6842"/>
                  </a:lnTo>
                  <a:lnTo>
                    <a:pt x="8903" y="6811"/>
                  </a:lnTo>
                  <a:lnTo>
                    <a:pt x="8934" y="6779"/>
                  </a:lnTo>
                  <a:lnTo>
                    <a:pt x="8934" y="6779"/>
                  </a:lnTo>
                  <a:cubicBezTo>
                    <a:pt x="9028" y="6592"/>
                    <a:pt x="8809" y="6405"/>
                    <a:pt x="8653" y="6530"/>
                  </a:cubicBezTo>
                  <a:cubicBezTo>
                    <a:pt x="8622" y="6561"/>
                    <a:pt x="8591" y="6592"/>
                    <a:pt x="8591" y="6592"/>
                  </a:cubicBezTo>
                  <a:lnTo>
                    <a:pt x="8591" y="6623"/>
                  </a:lnTo>
                  <a:lnTo>
                    <a:pt x="8591" y="6623"/>
                  </a:lnTo>
                  <a:lnTo>
                    <a:pt x="8560" y="6655"/>
                  </a:lnTo>
                  <a:lnTo>
                    <a:pt x="8560" y="6686"/>
                  </a:lnTo>
                  <a:lnTo>
                    <a:pt x="8528" y="6717"/>
                  </a:lnTo>
                  <a:lnTo>
                    <a:pt x="8528" y="6717"/>
                  </a:lnTo>
                  <a:lnTo>
                    <a:pt x="8528" y="6748"/>
                  </a:lnTo>
                  <a:lnTo>
                    <a:pt x="8497" y="6779"/>
                  </a:lnTo>
                  <a:lnTo>
                    <a:pt x="8497" y="6779"/>
                  </a:lnTo>
                  <a:lnTo>
                    <a:pt x="8466" y="6811"/>
                  </a:lnTo>
                  <a:lnTo>
                    <a:pt x="8466" y="6842"/>
                  </a:lnTo>
                  <a:lnTo>
                    <a:pt x="8466" y="6873"/>
                  </a:lnTo>
                  <a:lnTo>
                    <a:pt x="8435" y="6873"/>
                  </a:lnTo>
                  <a:lnTo>
                    <a:pt x="8435" y="6904"/>
                  </a:lnTo>
                  <a:lnTo>
                    <a:pt x="8403" y="6936"/>
                  </a:lnTo>
                  <a:lnTo>
                    <a:pt x="8403" y="6936"/>
                  </a:lnTo>
                  <a:lnTo>
                    <a:pt x="8372" y="6967"/>
                  </a:lnTo>
                  <a:lnTo>
                    <a:pt x="8372" y="6998"/>
                  </a:lnTo>
                  <a:lnTo>
                    <a:pt x="8372" y="7029"/>
                  </a:lnTo>
                  <a:lnTo>
                    <a:pt x="8341" y="7029"/>
                  </a:lnTo>
                  <a:lnTo>
                    <a:pt x="8341" y="7061"/>
                  </a:lnTo>
                  <a:lnTo>
                    <a:pt x="8310" y="7092"/>
                  </a:lnTo>
                  <a:lnTo>
                    <a:pt x="8310" y="7092"/>
                  </a:lnTo>
                  <a:lnTo>
                    <a:pt x="8278" y="7123"/>
                  </a:lnTo>
                  <a:lnTo>
                    <a:pt x="8278" y="7154"/>
                  </a:lnTo>
                  <a:lnTo>
                    <a:pt x="8247" y="7154"/>
                  </a:lnTo>
                  <a:lnTo>
                    <a:pt x="8247" y="7186"/>
                  </a:lnTo>
                  <a:lnTo>
                    <a:pt x="8216" y="7217"/>
                  </a:lnTo>
                  <a:close/>
                  <a:moveTo>
                    <a:pt x="6873" y="8466"/>
                  </a:moveTo>
                  <a:cubicBezTo>
                    <a:pt x="6716" y="8560"/>
                    <a:pt x="6779" y="8841"/>
                    <a:pt x="6998" y="8810"/>
                  </a:cubicBezTo>
                  <a:cubicBezTo>
                    <a:pt x="7029" y="8810"/>
                    <a:pt x="7060" y="8779"/>
                    <a:pt x="7060" y="8779"/>
                  </a:cubicBezTo>
                  <a:lnTo>
                    <a:pt x="7091" y="8779"/>
                  </a:lnTo>
                  <a:lnTo>
                    <a:pt x="7123" y="8748"/>
                  </a:lnTo>
                  <a:lnTo>
                    <a:pt x="7154" y="8748"/>
                  </a:lnTo>
                  <a:lnTo>
                    <a:pt x="7154" y="8716"/>
                  </a:lnTo>
                  <a:lnTo>
                    <a:pt x="7185" y="8716"/>
                  </a:lnTo>
                  <a:lnTo>
                    <a:pt x="7216" y="8685"/>
                  </a:lnTo>
                  <a:lnTo>
                    <a:pt x="7248" y="8685"/>
                  </a:lnTo>
                  <a:lnTo>
                    <a:pt x="7279" y="8654"/>
                  </a:lnTo>
                  <a:lnTo>
                    <a:pt x="7279" y="8654"/>
                  </a:lnTo>
                  <a:lnTo>
                    <a:pt x="7310" y="8623"/>
                  </a:lnTo>
                  <a:lnTo>
                    <a:pt x="7341" y="8623"/>
                  </a:lnTo>
                  <a:lnTo>
                    <a:pt x="7372" y="8591"/>
                  </a:lnTo>
                  <a:lnTo>
                    <a:pt x="7372" y="8591"/>
                  </a:lnTo>
                  <a:lnTo>
                    <a:pt x="7404" y="8560"/>
                  </a:lnTo>
                  <a:lnTo>
                    <a:pt x="7435" y="8560"/>
                  </a:lnTo>
                  <a:lnTo>
                    <a:pt x="7466" y="8529"/>
                  </a:lnTo>
                  <a:lnTo>
                    <a:pt x="7466" y="8529"/>
                  </a:lnTo>
                  <a:lnTo>
                    <a:pt x="7497" y="8498"/>
                  </a:lnTo>
                  <a:lnTo>
                    <a:pt x="7529" y="8498"/>
                  </a:lnTo>
                  <a:lnTo>
                    <a:pt x="7529" y="8466"/>
                  </a:lnTo>
                  <a:lnTo>
                    <a:pt x="7560" y="8435"/>
                  </a:lnTo>
                  <a:lnTo>
                    <a:pt x="7591" y="8435"/>
                  </a:lnTo>
                  <a:lnTo>
                    <a:pt x="7622" y="8404"/>
                  </a:lnTo>
                  <a:lnTo>
                    <a:pt x="7622" y="8404"/>
                  </a:lnTo>
                  <a:lnTo>
                    <a:pt x="7654" y="8373"/>
                  </a:lnTo>
                  <a:lnTo>
                    <a:pt x="7685" y="8373"/>
                  </a:lnTo>
                  <a:lnTo>
                    <a:pt x="7685" y="8341"/>
                  </a:lnTo>
                  <a:lnTo>
                    <a:pt x="7716" y="8310"/>
                  </a:lnTo>
                  <a:cubicBezTo>
                    <a:pt x="7872" y="8185"/>
                    <a:pt x="7747" y="7967"/>
                    <a:pt x="7560" y="7998"/>
                  </a:cubicBezTo>
                  <a:cubicBezTo>
                    <a:pt x="7529" y="7998"/>
                    <a:pt x="7497" y="7998"/>
                    <a:pt x="7466" y="8029"/>
                  </a:cubicBezTo>
                  <a:lnTo>
                    <a:pt x="7466" y="8060"/>
                  </a:lnTo>
                  <a:lnTo>
                    <a:pt x="7435" y="8060"/>
                  </a:lnTo>
                  <a:lnTo>
                    <a:pt x="7404" y="8091"/>
                  </a:lnTo>
                  <a:lnTo>
                    <a:pt x="7404" y="8091"/>
                  </a:lnTo>
                  <a:lnTo>
                    <a:pt x="7372" y="8123"/>
                  </a:lnTo>
                  <a:lnTo>
                    <a:pt x="7341" y="8123"/>
                  </a:lnTo>
                  <a:lnTo>
                    <a:pt x="7341" y="8154"/>
                  </a:lnTo>
                  <a:lnTo>
                    <a:pt x="7310" y="8154"/>
                  </a:lnTo>
                  <a:lnTo>
                    <a:pt x="7279" y="8185"/>
                  </a:lnTo>
                  <a:lnTo>
                    <a:pt x="7279" y="8185"/>
                  </a:lnTo>
                  <a:lnTo>
                    <a:pt x="7248" y="8216"/>
                  </a:lnTo>
                  <a:lnTo>
                    <a:pt x="7216" y="8216"/>
                  </a:lnTo>
                  <a:lnTo>
                    <a:pt x="7216" y="8248"/>
                  </a:lnTo>
                  <a:lnTo>
                    <a:pt x="7185" y="8248"/>
                  </a:lnTo>
                  <a:lnTo>
                    <a:pt x="7154" y="8279"/>
                  </a:lnTo>
                  <a:lnTo>
                    <a:pt x="7154" y="8279"/>
                  </a:lnTo>
                  <a:lnTo>
                    <a:pt x="7123" y="8310"/>
                  </a:lnTo>
                  <a:lnTo>
                    <a:pt x="7091" y="8310"/>
                  </a:lnTo>
                  <a:lnTo>
                    <a:pt x="7091" y="8341"/>
                  </a:lnTo>
                  <a:lnTo>
                    <a:pt x="7060" y="8341"/>
                  </a:lnTo>
                  <a:lnTo>
                    <a:pt x="7029" y="8341"/>
                  </a:lnTo>
                  <a:lnTo>
                    <a:pt x="6998" y="8373"/>
                  </a:lnTo>
                  <a:lnTo>
                    <a:pt x="6998" y="8373"/>
                  </a:lnTo>
                  <a:lnTo>
                    <a:pt x="6966" y="8404"/>
                  </a:lnTo>
                  <a:lnTo>
                    <a:pt x="6935" y="8404"/>
                  </a:lnTo>
                  <a:lnTo>
                    <a:pt x="6935" y="8435"/>
                  </a:lnTo>
                  <a:lnTo>
                    <a:pt x="6904" y="8435"/>
                  </a:lnTo>
                  <a:close/>
                  <a:moveTo>
                    <a:pt x="5155" y="9029"/>
                  </a:moveTo>
                  <a:cubicBezTo>
                    <a:pt x="4936" y="9029"/>
                    <a:pt x="4936" y="9341"/>
                    <a:pt x="5123" y="9404"/>
                  </a:cubicBezTo>
                  <a:cubicBezTo>
                    <a:pt x="5155" y="9404"/>
                    <a:pt x="5186" y="9404"/>
                    <a:pt x="5186" y="9404"/>
                  </a:cubicBezTo>
                  <a:lnTo>
                    <a:pt x="5217" y="9404"/>
                  </a:lnTo>
                  <a:lnTo>
                    <a:pt x="5248" y="9404"/>
                  </a:lnTo>
                  <a:lnTo>
                    <a:pt x="5279" y="9372"/>
                  </a:lnTo>
                  <a:lnTo>
                    <a:pt x="5311" y="9372"/>
                  </a:lnTo>
                  <a:lnTo>
                    <a:pt x="5342" y="9372"/>
                  </a:lnTo>
                  <a:lnTo>
                    <a:pt x="5373" y="9372"/>
                  </a:lnTo>
                  <a:lnTo>
                    <a:pt x="5404" y="9372"/>
                  </a:lnTo>
                  <a:lnTo>
                    <a:pt x="5436" y="9372"/>
                  </a:lnTo>
                  <a:lnTo>
                    <a:pt x="5467" y="9372"/>
                  </a:lnTo>
                  <a:lnTo>
                    <a:pt x="5498" y="9341"/>
                  </a:lnTo>
                  <a:lnTo>
                    <a:pt x="5529" y="9341"/>
                  </a:lnTo>
                  <a:lnTo>
                    <a:pt x="5561" y="9341"/>
                  </a:lnTo>
                  <a:lnTo>
                    <a:pt x="5592" y="9341"/>
                  </a:lnTo>
                  <a:lnTo>
                    <a:pt x="5592" y="9341"/>
                  </a:lnTo>
                  <a:lnTo>
                    <a:pt x="5623" y="9341"/>
                  </a:lnTo>
                  <a:lnTo>
                    <a:pt x="5654" y="9310"/>
                  </a:lnTo>
                  <a:lnTo>
                    <a:pt x="5686" y="9310"/>
                  </a:lnTo>
                  <a:lnTo>
                    <a:pt x="5717" y="9310"/>
                  </a:lnTo>
                  <a:lnTo>
                    <a:pt x="5748" y="9310"/>
                  </a:lnTo>
                  <a:lnTo>
                    <a:pt x="5779" y="9310"/>
                  </a:lnTo>
                  <a:lnTo>
                    <a:pt x="5811" y="9279"/>
                  </a:lnTo>
                  <a:lnTo>
                    <a:pt x="5842" y="9279"/>
                  </a:lnTo>
                  <a:lnTo>
                    <a:pt x="5873" y="9279"/>
                  </a:lnTo>
                  <a:lnTo>
                    <a:pt x="5904" y="9279"/>
                  </a:lnTo>
                  <a:lnTo>
                    <a:pt x="5936" y="9247"/>
                  </a:lnTo>
                  <a:lnTo>
                    <a:pt x="5967" y="9247"/>
                  </a:lnTo>
                  <a:lnTo>
                    <a:pt x="5967" y="9247"/>
                  </a:lnTo>
                  <a:cubicBezTo>
                    <a:pt x="6185" y="9185"/>
                    <a:pt x="6154" y="8904"/>
                    <a:pt x="5936" y="8872"/>
                  </a:cubicBezTo>
                  <a:cubicBezTo>
                    <a:pt x="5936" y="8872"/>
                    <a:pt x="5904" y="8872"/>
                    <a:pt x="5873" y="8872"/>
                  </a:cubicBezTo>
                  <a:lnTo>
                    <a:pt x="5842" y="8872"/>
                  </a:lnTo>
                  <a:lnTo>
                    <a:pt x="5811" y="8904"/>
                  </a:lnTo>
                  <a:lnTo>
                    <a:pt x="5811" y="8904"/>
                  </a:lnTo>
                  <a:lnTo>
                    <a:pt x="5779" y="8904"/>
                  </a:lnTo>
                  <a:lnTo>
                    <a:pt x="5748" y="8904"/>
                  </a:lnTo>
                  <a:lnTo>
                    <a:pt x="5717" y="8904"/>
                  </a:lnTo>
                  <a:lnTo>
                    <a:pt x="5686" y="8935"/>
                  </a:lnTo>
                  <a:lnTo>
                    <a:pt x="5654" y="8935"/>
                  </a:lnTo>
                  <a:lnTo>
                    <a:pt x="5654" y="8935"/>
                  </a:lnTo>
                  <a:lnTo>
                    <a:pt x="5623" y="8935"/>
                  </a:lnTo>
                  <a:lnTo>
                    <a:pt x="5592" y="8935"/>
                  </a:lnTo>
                  <a:lnTo>
                    <a:pt x="5561" y="8966"/>
                  </a:lnTo>
                  <a:lnTo>
                    <a:pt x="5529" y="8966"/>
                  </a:lnTo>
                  <a:lnTo>
                    <a:pt x="5498" y="8966"/>
                  </a:lnTo>
                  <a:lnTo>
                    <a:pt x="5467" y="8966"/>
                  </a:lnTo>
                  <a:lnTo>
                    <a:pt x="5467" y="8966"/>
                  </a:lnTo>
                  <a:lnTo>
                    <a:pt x="5436" y="8966"/>
                  </a:lnTo>
                  <a:lnTo>
                    <a:pt x="5404" y="8997"/>
                  </a:lnTo>
                  <a:lnTo>
                    <a:pt x="5373" y="8997"/>
                  </a:lnTo>
                  <a:lnTo>
                    <a:pt x="5342" y="8997"/>
                  </a:lnTo>
                  <a:lnTo>
                    <a:pt x="5311" y="8997"/>
                  </a:lnTo>
                  <a:lnTo>
                    <a:pt x="5279" y="8997"/>
                  </a:lnTo>
                  <a:lnTo>
                    <a:pt x="5248" y="8997"/>
                  </a:lnTo>
                  <a:lnTo>
                    <a:pt x="5248" y="8997"/>
                  </a:lnTo>
                  <a:lnTo>
                    <a:pt x="5217" y="8997"/>
                  </a:lnTo>
                  <a:lnTo>
                    <a:pt x="5186" y="8997"/>
                  </a:lnTo>
                  <a:close/>
                  <a:moveTo>
                    <a:pt x="3343" y="8841"/>
                  </a:moveTo>
                  <a:cubicBezTo>
                    <a:pt x="3155" y="8779"/>
                    <a:pt x="2999" y="9029"/>
                    <a:pt x="3186" y="9154"/>
                  </a:cubicBezTo>
                  <a:cubicBezTo>
                    <a:pt x="3186" y="9185"/>
                    <a:pt x="3218" y="9185"/>
                    <a:pt x="3249" y="9185"/>
                  </a:cubicBezTo>
                  <a:lnTo>
                    <a:pt x="3249" y="9185"/>
                  </a:lnTo>
                  <a:lnTo>
                    <a:pt x="3280" y="9216"/>
                  </a:lnTo>
                  <a:lnTo>
                    <a:pt x="3311" y="9216"/>
                  </a:lnTo>
                  <a:lnTo>
                    <a:pt x="3311" y="9216"/>
                  </a:lnTo>
                  <a:lnTo>
                    <a:pt x="3343" y="9216"/>
                  </a:lnTo>
                  <a:lnTo>
                    <a:pt x="3374" y="9247"/>
                  </a:lnTo>
                  <a:lnTo>
                    <a:pt x="3405" y="9247"/>
                  </a:lnTo>
                  <a:lnTo>
                    <a:pt x="3436" y="9247"/>
                  </a:lnTo>
                  <a:lnTo>
                    <a:pt x="3468" y="9247"/>
                  </a:lnTo>
                  <a:lnTo>
                    <a:pt x="3499" y="9279"/>
                  </a:lnTo>
                  <a:lnTo>
                    <a:pt x="3530" y="9279"/>
                  </a:lnTo>
                  <a:lnTo>
                    <a:pt x="3530" y="9279"/>
                  </a:lnTo>
                  <a:lnTo>
                    <a:pt x="3561" y="9279"/>
                  </a:lnTo>
                  <a:lnTo>
                    <a:pt x="3593" y="9279"/>
                  </a:lnTo>
                  <a:lnTo>
                    <a:pt x="3624" y="9310"/>
                  </a:lnTo>
                  <a:lnTo>
                    <a:pt x="3655" y="9310"/>
                  </a:lnTo>
                  <a:lnTo>
                    <a:pt x="3686" y="9310"/>
                  </a:lnTo>
                  <a:lnTo>
                    <a:pt x="3718" y="9310"/>
                  </a:lnTo>
                  <a:lnTo>
                    <a:pt x="3749" y="9310"/>
                  </a:lnTo>
                  <a:lnTo>
                    <a:pt x="3780" y="9341"/>
                  </a:lnTo>
                  <a:lnTo>
                    <a:pt x="3811" y="9341"/>
                  </a:lnTo>
                  <a:lnTo>
                    <a:pt x="3843" y="9341"/>
                  </a:lnTo>
                  <a:lnTo>
                    <a:pt x="3843" y="9341"/>
                  </a:lnTo>
                  <a:lnTo>
                    <a:pt x="3874" y="9341"/>
                  </a:lnTo>
                  <a:lnTo>
                    <a:pt x="3905" y="9341"/>
                  </a:lnTo>
                  <a:lnTo>
                    <a:pt x="3936" y="9372"/>
                  </a:lnTo>
                  <a:lnTo>
                    <a:pt x="3967" y="9372"/>
                  </a:lnTo>
                  <a:lnTo>
                    <a:pt x="3999" y="9372"/>
                  </a:lnTo>
                  <a:lnTo>
                    <a:pt x="3999" y="9372"/>
                  </a:lnTo>
                  <a:cubicBezTo>
                    <a:pt x="4217" y="9404"/>
                    <a:pt x="4311" y="9122"/>
                    <a:pt x="4124" y="9029"/>
                  </a:cubicBezTo>
                  <a:cubicBezTo>
                    <a:pt x="4092" y="8997"/>
                    <a:pt x="4092" y="8997"/>
                    <a:pt x="4061" y="8997"/>
                  </a:cubicBezTo>
                  <a:lnTo>
                    <a:pt x="4061" y="8997"/>
                  </a:lnTo>
                  <a:lnTo>
                    <a:pt x="4030" y="8997"/>
                  </a:lnTo>
                  <a:lnTo>
                    <a:pt x="3999" y="8997"/>
                  </a:lnTo>
                  <a:lnTo>
                    <a:pt x="3967" y="8966"/>
                  </a:lnTo>
                  <a:lnTo>
                    <a:pt x="3936" y="8966"/>
                  </a:lnTo>
                  <a:lnTo>
                    <a:pt x="3936" y="8966"/>
                  </a:lnTo>
                  <a:lnTo>
                    <a:pt x="3905" y="8966"/>
                  </a:lnTo>
                  <a:lnTo>
                    <a:pt x="3874" y="8966"/>
                  </a:lnTo>
                  <a:lnTo>
                    <a:pt x="3843" y="8966"/>
                  </a:lnTo>
                  <a:lnTo>
                    <a:pt x="3811" y="8966"/>
                  </a:lnTo>
                  <a:lnTo>
                    <a:pt x="3780" y="8935"/>
                  </a:lnTo>
                  <a:lnTo>
                    <a:pt x="3780" y="8935"/>
                  </a:lnTo>
                  <a:lnTo>
                    <a:pt x="3749" y="8935"/>
                  </a:lnTo>
                  <a:lnTo>
                    <a:pt x="3718" y="8935"/>
                  </a:lnTo>
                  <a:lnTo>
                    <a:pt x="3686" y="8935"/>
                  </a:lnTo>
                  <a:lnTo>
                    <a:pt x="3655" y="8904"/>
                  </a:lnTo>
                  <a:lnTo>
                    <a:pt x="3624" y="8904"/>
                  </a:lnTo>
                  <a:lnTo>
                    <a:pt x="3624" y="8904"/>
                  </a:lnTo>
                  <a:lnTo>
                    <a:pt x="3593" y="8904"/>
                  </a:lnTo>
                  <a:lnTo>
                    <a:pt x="3561" y="8904"/>
                  </a:lnTo>
                  <a:lnTo>
                    <a:pt x="3530" y="8872"/>
                  </a:lnTo>
                  <a:lnTo>
                    <a:pt x="3499" y="8872"/>
                  </a:lnTo>
                  <a:lnTo>
                    <a:pt x="3499" y="8872"/>
                  </a:lnTo>
                  <a:lnTo>
                    <a:pt x="3468" y="8872"/>
                  </a:lnTo>
                  <a:lnTo>
                    <a:pt x="3436" y="8841"/>
                  </a:lnTo>
                  <a:lnTo>
                    <a:pt x="3405" y="8841"/>
                  </a:lnTo>
                  <a:lnTo>
                    <a:pt x="3374" y="8841"/>
                  </a:lnTo>
                  <a:lnTo>
                    <a:pt x="3374" y="8841"/>
                  </a:lnTo>
                  <a:close/>
                  <a:moveTo>
                    <a:pt x="1781" y="7904"/>
                  </a:moveTo>
                  <a:cubicBezTo>
                    <a:pt x="1718" y="7842"/>
                    <a:pt x="1625" y="7842"/>
                    <a:pt x="1562" y="7904"/>
                  </a:cubicBezTo>
                  <a:cubicBezTo>
                    <a:pt x="1437" y="7967"/>
                    <a:pt x="1437" y="8123"/>
                    <a:pt x="1531" y="8185"/>
                  </a:cubicBezTo>
                  <a:lnTo>
                    <a:pt x="1531" y="8216"/>
                  </a:lnTo>
                  <a:lnTo>
                    <a:pt x="1562" y="8216"/>
                  </a:lnTo>
                  <a:lnTo>
                    <a:pt x="1593" y="8248"/>
                  </a:lnTo>
                  <a:lnTo>
                    <a:pt x="1593" y="8248"/>
                  </a:lnTo>
                  <a:lnTo>
                    <a:pt x="1625" y="8279"/>
                  </a:lnTo>
                  <a:lnTo>
                    <a:pt x="1656" y="8310"/>
                  </a:lnTo>
                  <a:lnTo>
                    <a:pt x="1656" y="8310"/>
                  </a:lnTo>
                  <a:lnTo>
                    <a:pt x="1687" y="8341"/>
                  </a:lnTo>
                  <a:lnTo>
                    <a:pt x="1718" y="8341"/>
                  </a:lnTo>
                  <a:lnTo>
                    <a:pt x="1718" y="8373"/>
                  </a:lnTo>
                  <a:lnTo>
                    <a:pt x="1750" y="8373"/>
                  </a:lnTo>
                  <a:lnTo>
                    <a:pt x="1781" y="8404"/>
                  </a:lnTo>
                  <a:lnTo>
                    <a:pt x="1781" y="8435"/>
                  </a:lnTo>
                  <a:lnTo>
                    <a:pt x="1812" y="8435"/>
                  </a:lnTo>
                  <a:lnTo>
                    <a:pt x="1843" y="8466"/>
                  </a:lnTo>
                  <a:lnTo>
                    <a:pt x="1874" y="8466"/>
                  </a:lnTo>
                  <a:lnTo>
                    <a:pt x="1874" y="8498"/>
                  </a:lnTo>
                  <a:lnTo>
                    <a:pt x="1906" y="8498"/>
                  </a:lnTo>
                  <a:lnTo>
                    <a:pt x="1937" y="8529"/>
                  </a:lnTo>
                  <a:lnTo>
                    <a:pt x="1968" y="8529"/>
                  </a:lnTo>
                  <a:lnTo>
                    <a:pt x="1968" y="8560"/>
                  </a:lnTo>
                  <a:lnTo>
                    <a:pt x="1999" y="8560"/>
                  </a:lnTo>
                  <a:lnTo>
                    <a:pt x="2031" y="8591"/>
                  </a:lnTo>
                  <a:lnTo>
                    <a:pt x="2062" y="8591"/>
                  </a:lnTo>
                  <a:lnTo>
                    <a:pt x="2062" y="8623"/>
                  </a:lnTo>
                  <a:lnTo>
                    <a:pt x="2093" y="8623"/>
                  </a:lnTo>
                  <a:lnTo>
                    <a:pt x="2124" y="8654"/>
                  </a:lnTo>
                  <a:lnTo>
                    <a:pt x="2156" y="8654"/>
                  </a:lnTo>
                  <a:lnTo>
                    <a:pt x="2156" y="8685"/>
                  </a:lnTo>
                  <a:cubicBezTo>
                    <a:pt x="2343" y="8779"/>
                    <a:pt x="2530" y="8591"/>
                    <a:pt x="2406" y="8404"/>
                  </a:cubicBezTo>
                  <a:cubicBezTo>
                    <a:pt x="2406" y="8404"/>
                    <a:pt x="2374" y="8373"/>
                    <a:pt x="2374" y="8373"/>
                  </a:cubicBezTo>
                  <a:lnTo>
                    <a:pt x="2343" y="8341"/>
                  </a:lnTo>
                  <a:lnTo>
                    <a:pt x="2312" y="8341"/>
                  </a:lnTo>
                  <a:lnTo>
                    <a:pt x="2312" y="8310"/>
                  </a:lnTo>
                  <a:lnTo>
                    <a:pt x="2281" y="8310"/>
                  </a:lnTo>
                  <a:lnTo>
                    <a:pt x="2249" y="8279"/>
                  </a:lnTo>
                  <a:lnTo>
                    <a:pt x="2249" y="8279"/>
                  </a:lnTo>
                  <a:lnTo>
                    <a:pt x="2218" y="8248"/>
                  </a:lnTo>
                  <a:lnTo>
                    <a:pt x="2187" y="8248"/>
                  </a:lnTo>
                  <a:lnTo>
                    <a:pt x="2187" y="8216"/>
                  </a:lnTo>
                  <a:lnTo>
                    <a:pt x="2156" y="8216"/>
                  </a:lnTo>
                  <a:lnTo>
                    <a:pt x="2124" y="8185"/>
                  </a:lnTo>
                  <a:lnTo>
                    <a:pt x="2124" y="8185"/>
                  </a:lnTo>
                  <a:lnTo>
                    <a:pt x="2093" y="8154"/>
                  </a:lnTo>
                  <a:lnTo>
                    <a:pt x="2062" y="8154"/>
                  </a:lnTo>
                  <a:lnTo>
                    <a:pt x="2062" y="8123"/>
                  </a:lnTo>
                  <a:lnTo>
                    <a:pt x="2031" y="8123"/>
                  </a:lnTo>
                  <a:lnTo>
                    <a:pt x="1999" y="8091"/>
                  </a:lnTo>
                  <a:lnTo>
                    <a:pt x="1999" y="8091"/>
                  </a:lnTo>
                  <a:lnTo>
                    <a:pt x="1968" y="8060"/>
                  </a:lnTo>
                  <a:lnTo>
                    <a:pt x="1937" y="8060"/>
                  </a:lnTo>
                  <a:lnTo>
                    <a:pt x="1937" y="8029"/>
                  </a:lnTo>
                  <a:lnTo>
                    <a:pt x="1906" y="8029"/>
                  </a:lnTo>
                  <a:lnTo>
                    <a:pt x="1874" y="7998"/>
                  </a:lnTo>
                  <a:lnTo>
                    <a:pt x="1874" y="7998"/>
                  </a:lnTo>
                  <a:lnTo>
                    <a:pt x="1843" y="7967"/>
                  </a:lnTo>
                  <a:lnTo>
                    <a:pt x="1843" y="7967"/>
                  </a:lnTo>
                  <a:lnTo>
                    <a:pt x="1812" y="7935"/>
                  </a:lnTo>
                  <a:lnTo>
                    <a:pt x="1781" y="7935"/>
                  </a:lnTo>
                  <a:close/>
                  <a:moveTo>
                    <a:pt x="719" y="6436"/>
                  </a:moveTo>
                  <a:cubicBezTo>
                    <a:pt x="656" y="6280"/>
                    <a:pt x="406" y="6311"/>
                    <a:pt x="375" y="6467"/>
                  </a:cubicBezTo>
                  <a:cubicBezTo>
                    <a:pt x="344" y="6530"/>
                    <a:pt x="375" y="6561"/>
                    <a:pt x="375" y="6592"/>
                  </a:cubicBezTo>
                  <a:lnTo>
                    <a:pt x="375" y="6592"/>
                  </a:lnTo>
                  <a:lnTo>
                    <a:pt x="406" y="6623"/>
                  </a:lnTo>
                  <a:lnTo>
                    <a:pt x="406" y="6655"/>
                  </a:lnTo>
                  <a:lnTo>
                    <a:pt x="406" y="6686"/>
                  </a:lnTo>
                  <a:lnTo>
                    <a:pt x="437" y="6717"/>
                  </a:lnTo>
                  <a:lnTo>
                    <a:pt x="437" y="6717"/>
                  </a:lnTo>
                  <a:lnTo>
                    <a:pt x="437" y="6748"/>
                  </a:lnTo>
                  <a:lnTo>
                    <a:pt x="469" y="6779"/>
                  </a:lnTo>
                  <a:lnTo>
                    <a:pt x="469" y="6811"/>
                  </a:lnTo>
                  <a:lnTo>
                    <a:pt x="500" y="6842"/>
                  </a:lnTo>
                  <a:lnTo>
                    <a:pt x="500" y="6873"/>
                  </a:lnTo>
                  <a:lnTo>
                    <a:pt x="531" y="6873"/>
                  </a:lnTo>
                  <a:lnTo>
                    <a:pt x="531" y="6904"/>
                  </a:lnTo>
                  <a:lnTo>
                    <a:pt x="531" y="6936"/>
                  </a:lnTo>
                  <a:lnTo>
                    <a:pt x="562" y="6967"/>
                  </a:lnTo>
                  <a:lnTo>
                    <a:pt x="562" y="6998"/>
                  </a:lnTo>
                  <a:lnTo>
                    <a:pt x="594" y="6998"/>
                  </a:lnTo>
                  <a:lnTo>
                    <a:pt x="594" y="7029"/>
                  </a:lnTo>
                  <a:lnTo>
                    <a:pt x="625" y="7061"/>
                  </a:lnTo>
                  <a:lnTo>
                    <a:pt x="625" y="7092"/>
                  </a:lnTo>
                  <a:lnTo>
                    <a:pt x="656" y="7123"/>
                  </a:lnTo>
                  <a:lnTo>
                    <a:pt x="656" y="7123"/>
                  </a:lnTo>
                  <a:lnTo>
                    <a:pt x="687" y="7154"/>
                  </a:lnTo>
                  <a:lnTo>
                    <a:pt x="687" y="7186"/>
                  </a:lnTo>
                  <a:lnTo>
                    <a:pt x="687" y="7217"/>
                  </a:lnTo>
                  <a:lnTo>
                    <a:pt x="719" y="7217"/>
                  </a:lnTo>
                  <a:lnTo>
                    <a:pt x="719" y="7248"/>
                  </a:lnTo>
                  <a:lnTo>
                    <a:pt x="750" y="7279"/>
                  </a:lnTo>
                  <a:lnTo>
                    <a:pt x="750" y="7279"/>
                  </a:lnTo>
                  <a:cubicBezTo>
                    <a:pt x="844" y="7435"/>
                    <a:pt x="1062" y="7404"/>
                    <a:pt x="1093" y="7248"/>
                  </a:cubicBezTo>
                  <a:cubicBezTo>
                    <a:pt x="1125" y="7186"/>
                    <a:pt x="1093" y="7123"/>
                    <a:pt x="1062" y="7092"/>
                  </a:cubicBezTo>
                  <a:lnTo>
                    <a:pt x="1062" y="7061"/>
                  </a:lnTo>
                  <a:lnTo>
                    <a:pt x="1062" y="7061"/>
                  </a:lnTo>
                  <a:lnTo>
                    <a:pt x="1031" y="7029"/>
                  </a:lnTo>
                  <a:lnTo>
                    <a:pt x="1031" y="6998"/>
                  </a:lnTo>
                  <a:lnTo>
                    <a:pt x="1000" y="6967"/>
                  </a:lnTo>
                  <a:lnTo>
                    <a:pt x="1000" y="6967"/>
                  </a:lnTo>
                  <a:lnTo>
                    <a:pt x="1000" y="6936"/>
                  </a:lnTo>
                  <a:lnTo>
                    <a:pt x="969" y="6904"/>
                  </a:lnTo>
                  <a:lnTo>
                    <a:pt x="969" y="6904"/>
                  </a:lnTo>
                  <a:lnTo>
                    <a:pt x="937" y="6873"/>
                  </a:lnTo>
                  <a:lnTo>
                    <a:pt x="937" y="6842"/>
                  </a:lnTo>
                  <a:lnTo>
                    <a:pt x="906" y="6811"/>
                  </a:lnTo>
                  <a:lnTo>
                    <a:pt x="906" y="6811"/>
                  </a:lnTo>
                  <a:lnTo>
                    <a:pt x="906" y="6779"/>
                  </a:lnTo>
                  <a:lnTo>
                    <a:pt x="875" y="6748"/>
                  </a:lnTo>
                  <a:lnTo>
                    <a:pt x="875" y="6717"/>
                  </a:lnTo>
                  <a:lnTo>
                    <a:pt x="844" y="6717"/>
                  </a:lnTo>
                  <a:lnTo>
                    <a:pt x="844" y="6686"/>
                  </a:lnTo>
                  <a:lnTo>
                    <a:pt x="844" y="6655"/>
                  </a:lnTo>
                  <a:lnTo>
                    <a:pt x="812" y="6623"/>
                  </a:lnTo>
                  <a:lnTo>
                    <a:pt x="812" y="6623"/>
                  </a:lnTo>
                  <a:lnTo>
                    <a:pt x="781" y="6592"/>
                  </a:lnTo>
                  <a:lnTo>
                    <a:pt x="781" y="6561"/>
                  </a:lnTo>
                  <a:lnTo>
                    <a:pt x="781" y="6530"/>
                  </a:lnTo>
                  <a:lnTo>
                    <a:pt x="750" y="6530"/>
                  </a:lnTo>
                  <a:lnTo>
                    <a:pt x="750" y="6498"/>
                  </a:lnTo>
                  <a:lnTo>
                    <a:pt x="750" y="6467"/>
                  </a:lnTo>
                  <a:lnTo>
                    <a:pt x="719" y="6436"/>
                  </a:lnTo>
                  <a:close/>
                  <a:moveTo>
                    <a:pt x="375" y="4655"/>
                  </a:moveTo>
                  <a:cubicBezTo>
                    <a:pt x="375" y="4468"/>
                    <a:pt x="94" y="4405"/>
                    <a:pt x="0" y="4593"/>
                  </a:cubicBezTo>
                  <a:cubicBezTo>
                    <a:pt x="0" y="4624"/>
                    <a:pt x="0" y="4624"/>
                    <a:pt x="0" y="4655"/>
                  </a:cubicBezTo>
                  <a:lnTo>
                    <a:pt x="0" y="4686"/>
                  </a:lnTo>
                  <a:lnTo>
                    <a:pt x="0" y="4718"/>
                  </a:lnTo>
                  <a:lnTo>
                    <a:pt x="0" y="4749"/>
                  </a:lnTo>
                  <a:lnTo>
                    <a:pt x="0" y="4780"/>
                  </a:lnTo>
                  <a:lnTo>
                    <a:pt x="0" y="4811"/>
                  </a:lnTo>
                  <a:lnTo>
                    <a:pt x="0" y="4843"/>
                  </a:lnTo>
                  <a:lnTo>
                    <a:pt x="0" y="4874"/>
                  </a:lnTo>
                  <a:lnTo>
                    <a:pt x="0" y="4905"/>
                  </a:lnTo>
                  <a:lnTo>
                    <a:pt x="0" y="4936"/>
                  </a:lnTo>
                  <a:lnTo>
                    <a:pt x="0" y="4968"/>
                  </a:lnTo>
                  <a:lnTo>
                    <a:pt x="0" y="4999"/>
                  </a:lnTo>
                  <a:lnTo>
                    <a:pt x="0" y="5030"/>
                  </a:lnTo>
                  <a:lnTo>
                    <a:pt x="0" y="5061"/>
                  </a:lnTo>
                  <a:lnTo>
                    <a:pt x="0" y="5093"/>
                  </a:lnTo>
                  <a:lnTo>
                    <a:pt x="0" y="5124"/>
                  </a:lnTo>
                  <a:lnTo>
                    <a:pt x="0" y="5155"/>
                  </a:lnTo>
                  <a:lnTo>
                    <a:pt x="0" y="5186"/>
                  </a:lnTo>
                  <a:lnTo>
                    <a:pt x="0" y="5218"/>
                  </a:lnTo>
                  <a:lnTo>
                    <a:pt x="31" y="5249"/>
                  </a:lnTo>
                  <a:lnTo>
                    <a:pt x="31" y="5280"/>
                  </a:lnTo>
                  <a:lnTo>
                    <a:pt x="31" y="5311"/>
                  </a:lnTo>
                  <a:lnTo>
                    <a:pt x="31" y="5311"/>
                  </a:lnTo>
                  <a:lnTo>
                    <a:pt x="31" y="5342"/>
                  </a:lnTo>
                  <a:lnTo>
                    <a:pt x="31" y="5374"/>
                  </a:lnTo>
                  <a:lnTo>
                    <a:pt x="31" y="5405"/>
                  </a:lnTo>
                  <a:lnTo>
                    <a:pt x="31" y="5436"/>
                  </a:lnTo>
                  <a:lnTo>
                    <a:pt x="63" y="5467"/>
                  </a:lnTo>
                  <a:cubicBezTo>
                    <a:pt x="63" y="5624"/>
                    <a:pt x="281" y="5686"/>
                    <a:pt x="375" y="5530"/>
                  </a:cubicBezTo>
                  <a:cubicBezTo>
                    <a:pt x="406" y="5499"/>
                    <a:pt x="437" y="5436"/>
                    <a:pt x="437" y="5405"/>
                  </a:cubicBezTo>
                  <a:lnTo>
                    <a:pt x="406" y="5374"/>
                  </a:lnTo>
                  <a:lnTo>
                    <a:pt x="406" y="5374"/>
                  </a:lnTo>
                  <a:lnTo>
                    <a:pt x="406" y="5342"/>
                  </a:lnTo>
                  <a:lnTo>
                    <a:pt x="406" y="5311"/>
                  </a:lnTo>
                  <a:lnTo>
                    <a:pt x="406" y="5280"/>
                  </a:lnTo>
                  <a:lnTo>
                    <a:pt x="406" y="5249"/>
                  </a:lnTo>
                  <a:lnTo>
                    <a:pt x="406" y="5218"/>
                  </a:lnTo>
                  <a:lnTo>
                    <a:pt x="406" y="5186"/>
                  </a:lnTo>
                  <a:lnTo>
                    <a:pt x="406" y="5155"/>
                  </a:lnTo>
                  <a:lnTo>
                    <a:pt x="375" y="5124"/>
                  </a:lnTo>
                  <a:lnTo>
                    <a:pt x="375" y="5124"/>
                  </a:lnTo>
                  <a:lnTo>
                    <a:pt x="375" y="5093"/>
                  </a:lnTo>
                  <a:lnTo>
                    <a:pt x="375" y="5061"/>
                  </a:lnTo>
                  <a:lnTo>
                    <a:pt x="375" y="5030"/>
                  </a:lnTo>
                  <a:lnTo>
                    <a:pt x="375" y="4999"/>
                  </a:lnTo>
                  <a:lnTo>
                    <a:pt x="375" y="4968"/>
                  </a:lnTo>
                  <a:lnTo>
                    <a:pt x="375" y="4936"/>
                  </a:lnTo>
                  <a:lnTo>
                    <a:pt x="375" y="4905"/>
                  </a:lnTo>
                  <a:lnTo>
                    <a:pt x="375" y="4874"/>
                  </a:lnTo>
                  <a:lnTo>
                    <a:pt x="375" y="4874"/>
                  </a:lnTo>
                  <a:lnTo>
                    <a:pt x="375" y="4843"/>
                  </a:lnTo>
                  <a:lnTo>
                    <a:pt x="375" y="4811"/>
                  </a:lnTo>
                  <a:lnTo>
                    <a:pt x="375" y="4780"/>
                  </a:lnTo>
                  <a:lnTo>
                    <a:pt x="375" y="4749"/>
                  </a:lnTo>
                  <a:lnTo>
                    <a:pt x="375" y="4718"/>
                  </a:lnTo>
                  <a:lnTo>
                    <a:pt x="375" y="4686"/>
                  </a:lnTo>
                  <a:close/>
                  <a:moveTo>
                    <a:pt x="781" y="2906"/>
                  </a:moveTo>
                  <a:cubicBezTo>
                    <a:pt x="781" y="2843"/>
                    <a:pt x="781" y="2781"/>
                    <a:pt x="750" y="2718"/>
                  </a:cubicBezTo>
                  <a:cubicBezTo>
                    <a:pt x="656" y="2593"/>
                    <a:pt x="469" y="2593"/>
                    <a:pt x="406" y="2750"/>
                  </a:cubicBezTo>
                  <a:lnTo>
                    <a:pt x="406" y="2750"/>
                  </a:lnTo>
                  <a:lnTo>
                    <a:pt x="406" y="2781"/>
                  </a:lnTo>
                  <a:lnTo>
                    <a:pt x="406" y="2812"/>
                  </a:lnTo>
                  <a:lnTo>
                    <a:pt x="375" y="2843"/>
                  </a:lnTo>
                  <a:lnTo>
                    <a:pt x="375" y="2843"/>
                  </a:lnTo>
                  <a:lnTo>
                    <a:pt x="344" y="2875"/>
                  </a:lnTo>
                  <a:lnTo>
                    <a:pt x="344" y="2906"/>
                  </a:lnTo>
                  <a:lnTo>
                    <a:pt x="344" y="2937"/>
                  </a:lnTo>
                  <a:lnTo>
                    <a:pt x="313" y="2968"/>
                  </a:lnTo>
                  <a:lnTo>
                    <a:pt x="313" y="3000"/>
                  </a:lnTo>
                  <a:lnTo>
                    <a:pt x="313" y="3000"/>
                  </a:lnTo>
                  <a:lnTo>
                    <a:pt x="281" y="3031"/>
                  </a:lnTo>
                  <a:lnTo>
                    <a:pt x="281" y="3062"/>
                  </a:lnTo>
                  <a:lnTo>
                    <a:pt x="281" y="3093"/>
                  </a:lnTo>
                  <a:lnTo>
                    <a:pt x="250" y="3125"/>
                  </a:lnTo>
                  <a:lnTo>
                    <a:pt x="250" y="3156"/>
                  </a:lnTo>
                  <a:lnTo>
                    <a:pt x="250" y="3187"/>
                  </a:lnTo>
                  <a:lnTo>
                    <a:pt x="250" y="3187"/>
                  </a:lnTo>
                  <a:lnTo>
                    <a:pt x="219" y="3218"/>
                  </a:lnTo>
                  <a:lnTo>
                    <a:pt x="219" y="3249"/>
                  </a:lnTo>
                  <a:lnTo>
                    <a:pt x="219" y="3281"/>
                  </a:lnTo>
                  <a:lnTo>
                    <a:pt x="188" y="3312"/>
                  </a:lnTo>
                  <a:lnTo>
                    <a:pt x="188" y="3343"/>
                  </a:lnTo>
                  <a:lnTo>
                    <a:pt x="188" y="3374"/>
                  </a:lnTo>
                  <a:lnTo>
                    <a:pt x="188" y="3406"/>
                  </a:lnTo>
                  <a:lnTo>
                    <a:pt x="156" y="3437"/>
                  </a:lnTo>
                  <a:lnTo>
                    <a:pt x="156" y="3437"/>
                  </a:lnTo>
                  <a:lnTo>
                    <a:pt x="156" y="3468"/>
                  </a:lnTo>
                  <a:lnTo>
                    <a:pt x="156" y="3499"/>
                  </a:lnTo>
                  <a:cubicBezTo>
                    <a:pt x="94" y="3687"/>
                    <a:pt x="344" y="3812"/>
                    <a:pt x="469" y="3656"/>
                  </a:cubicBezTo>
                  <a:cubicBezTo>
                    <a:pt x="500" y="3624"/>
                    <a:pt x="500" y="3624"/>
                    <a:pt x="531" y="3593"/>
                  </a:cubicBezTo>
                  <a:lnTo>
                    <a:pt x="531" y="3562"/>
                  </a:lnTo>
                  <a:lnTo>
                    <a:pt x="531" y="3562"/>
                  </a:lnTo>
                  <a:lnTo>
                    <a:pt x="531" y="3531"/>
                  </a:lnTo>
                  <a:lnTo>
                    <a:pt x="531" y="3499"/>
                  </a:lnTo>
                  <a:lnTo>
                    <a:pt x="562" y="3468"/>
                  </a:lnTo>
                  <a:lnTo>
                    <a:pt x="562" y="3437"/>
                  </a:lnTo>
                  <a:lnTo>
                    <a:pt x="562" y="3437"/>
                  </a:lnTo>
                  <a:lnTo>
                    <a:pt x="562" y="3406"/>
                  </a:lnTo>
                  <a:lnTo>
                    <a:pt x="594" y="3374"/>
                  </a:lnTo>
                  <a:lnTo>
                    <a:pt x="594" y="3343"/>
                  </a:lnTo>
                  <a:lnTo>
                    <a:pt x="594" y="3312"/>
                  </a:lnTo>
                  <a:lnTo>
                    <a:pt x="594" y="3312"/>
                  </a:lnTo>
                  <a:lnTo>
                    <a:pt x="625" y="3281"/>
                  </a:lnTo>
                  <a:lnTo>
                    <a:pt x="625" y="3249"/>
                  </a:lnTo>
                  <a:lnTo>
                    <a:pt x="625" y="3218"/>
                  </a:lnTo>
                  <a:lnTo>
                    <a:pt x="625" y="3187"/>
                  </a:lnTo>
                  <a:lnTo>
                    <a:pt x="656" y="3187"/>
                  </a:lnTo>
                  <a:lnTo>
                    <a:pt x="656" y="3156"/>
                  </a:lnTo>
                  <a:lnTo>
                    <a:pt x="656" y="3125"/>
                  </a:lnTo>
                  <a:lnTo>
                    <a:pt x="687" y="3093"/>
                  </a:lnTo>
                  <a:lnTo>
                    <a:pt x="687" y="3093"/>
                  </a:lnTo>
                  <a:lnTo>
                    <a:pt x="687" y="3062"/>
                  </a:lnTo>
                  <a:lnTo>
                    <a:pt x="719" y="3031"/>
                  </a:lnTo>
                  <a:lnTo>
                    <a:pt x="719" y="3000"/>
                  </a:lnTo>
                  <a:lnTo>
                    <a:pt x="719" y="2968"/>
                  </a:lnTo>
                  <a:lnTo>
                    <a:pt x="750" y="2968"/>
                  </a:lnTo>
                  <a:lnTo>
                    <a:pt x="750" y="2937"/>
                  </a:lnTo>
                  <a:lnTo>
                    <a:pt x="750" y="2906"/>
                  </a:lnTo>
                  <a:close/>
                  <a:moveTo>
                    <a:pt x="1843" y="1438"/>
                  </a:moveTo>
                  <a:cubicBezTo>
                    <a:pt x="1999" y="1313"/>
                    <a:pt x="1874" y="1063"/>
                    <a:pt x="1687" y="1125"/>
                  </a:cubicBezTo>
                  <a:cubicBezTo>
                    <a:pt x="1656" y="1125"/>
                    <a:pt x="1625" y="1156"/>
                    <a:pt x="1593" y="1156"/>
                  </a:cubicBezTo>
                  <a:lnTo>
                    <a:pt x="1593" y="1188"/>
                  </a:lnTo>
                  <a:lnTo>
                    <a:pt x="1562" y="1188"/>
                  </a:lnTo>
                  <a:lnTo>
                    <a:pt x="1562" y="1219"/>
                  </a:lnTo>
                  <a:lnTo>
                    <a:pt x="1531" y="1219"/>
                  </a:lnTo>
                  <a:lnTo>
                    <a:pt x="1500" y="1250"/>
                  </a:lnTo>
                  <a:lnTo>
                    <a:pt x="1500" y="1281"/>
                  </a:lnTo>
                  <a:lnTo>
                    <a:pt x="1468" y="1281"/>
                  </a:lnTo>
                  <a:lnTo>
                    <a:pt x="1437" y="1313"/>
                  </a:lnTo>
                  <a:lnTo>
                    <a:pt x="1437" y="1313"/>
                  </a:lnTo>
                  <a:lnTo>
                    <a:pt x="1406" y="1344"/>
                  </a:lnTo>
                  <a:lnTo>
                    <a:pt x="1375" y="1375"/>
                  </a:lnTo>
                  <a:lnTo>
                    <a:pt x="1375" y="1375"/>
                  </a:lnTo>
                  <a:lnTo>
                    <a:pt x="1343" y="1406"/>
                  </a:lnTo>
                  <a:lnTo>
                    <a:pt x="1312" y="1438"/>
                  </a:lnTo>
                  <a:lnTo>
                    <a:pt x="1312" y="1438"/>
                  </a:lnTo>
                  <a:lnTo>
                    <a:pt x="1281" y="1469"/>
                  </a:lnTo>
                  <a:lnTo>
                    <a:pt x="1250" y="1500"/>
                  </a:lnTo>
                  <a:lnTo>
                    <a:pt x="1250" y="1500"/>
                  </a:lnTo>
                  <a:lnTo>
                    <a:pt x="1218" y="1531"/>
                  </a:lnTo>
                  <a:lnTo>
                    <a:pt x="1218" y="1563"/>
                  </a:lnTo>
                  <a:lnTo>
                    <a:pt x="1187" y="1563"/>
                  </a:lnTo>
                  <a:lnTo>
                    <a:pt x="1156" y="1594"/>
                  </a:lnTo>
                  <a:lnTo>
                    <a:pt x="1156" y="1625"/>
                  </a:lnTo>
                  <a:lnTo>
                    <a:pt x="1125" y="1625"/>
                  </a:lnTo>
                  <a:lnTo>
                    <a:pt x="1125" y="1656"/>
                  </a:lnTo>
                  <a:lnTo>
                    <a:pt x="1093" y="1688"/>
                  </a:lnTo>
                  <a:lnTo>
                    <a:pt x="1062" y="1688"/>
                  </a:lnTo>
                  <a:lnTo>
                    <a:pt x="1062" y="1719"/>
                  </a:lnTo>
                  <a:lnTo>
                    <a:pt x="1062" y="1719"/>
                  </a:lnTo>
                  <a:cubicBezTo>
                    <a:pt x="1000" y="1781"/>
                    <a:pt x="1000" y="1875"/>
                    <a:pt x="1031" y="1937"/>
                  </a:cubicBezTo>
                  <a:cubicBezTo>
                    <a:pt x="1093" y="2062"/>
                    <a:pt x="1250" y="2094"/>
                    <a:pt x="1343" y="1969"/>
                  </a:cubicBezTo>
                  <a:lnTo>
                    <a:pt x="1343" y="1969"/>
                  </a:lnTo>
                  <a:lnTo>
                    <a:pt x="1375" y="1937"/>
                  </a:lnTo>
                  <a:lnTo>
                    <a:pt x="1375" y="1937"/>
                  </a:lnTo>
                  <a:lnTo>
                    <a:pt x="1406" y="1906"/>
                  </a:lnTo>
                  <a:lnTo>
                    <a:pt x="1406" y="1875"/>
                  </a:lnTo>
                  <a:lnTo>
                    <a:pt x="1437" y="1875"/>
                  </a:lnTo>
                  <a:lnTo>
                    <a:pt x="1468" y="1844"/>
                  </a:lnTo>
                  <a:lnTo>
                    <a:pt x="1468" y="1812"/>
                  </a:lnTo>
                  <a:lnTo>
                    <a:pt x="1500" y="1812"/>
                  </a:lnTo>
                  <a:lnTo>
                    <a:pt x="1500" y="1781"/>
                  </a:lnTo>
                  <a:lnTo>
                    <a:pt x="1531" y="1781"/>
                  </a:lnTo>
                  <a:lnTo>
                    <a:pt x="1531" y="1750"/>
                  </a:lnTo>
                  <a:lnTo>
                    <a:pt x="1562" y="1719"/>
                  </a:lnTo>
                  <a:lnTo>
                    <a:pt x="1562" y="1719"/>
                  </a:lnTo>
                  <a:lnTo>
                    <a:pt x="1593" y="1688"/>
                  </a:lnTo>
                  <a:lnTo>
                    <a:pt x="1625" y="1688"/>
                  </a:lnTo>
                  <a:lnTo>
                    <a:pt x="1625" y="1656"/>
                  </a:lnTo>
                  <a:lnTo>
                    <a:pt x="1656" y="1625"/>
                  </a:lnTo>
                  <a:lnTo>
                    <a:pt x="1656" y="1625"/>
                  </a:lnTo>
                  <a:lnTo>
                    <a:pt x="1687" y="1594"/>
                  </a:lnTo>
                  <a:lnTo>
                    <a:pt x="1718" y="1594"/>
                  </a:lnTo>
                  <a:lnTo>
                    <a:pt x="1718" y="1563"/>
                  </a:lnTo>
                  <a:lnTo>
                    <a:pt x="1750" y="1563"/>
                  </a:lnTo>
                  <a:lnTo>
                    <a:pt x="1750" y="1531"/>
                  </a:lnTo>
                  <a:lnTo>
                    <a:pt x="1781" y="1500"/>
                  </a:lnTo>
                  <a:lnTo>
                    <a:pt x="1812" y="1500"/>
                  </a:lnTo>
                  <a:lnTo>
                    <a:pt x="1812" y="1469"/>
                  </a:lnTo>
                  <a:lnTo>
                    <a:pt x="1843" y="1469"/>
                  </a:lnTo>
                  <a:close/>
                  <a:moveTo>
                    <a:pt x="3436" y="563"/>
                  </a:moveTo>
                  <a:cubicBezTo>
                    <a:pt x="3624" y="500"/>
                    <a:pt x="3593" y="219"/>
                    <a:pt x="3405" y="188"/>
                  </a:cubicBezTo>
                  <a:cubicBezTo>
                    <a:pt x="3374" y="188"/>
                    <a:pt x="3343" y="188"/>
                    <a:pt x="3311" y="219"/>
                  </a:cubicBezTo>
                  <a:lnTo>
                    <a:pt x="3311" y="219"/>
                  </a:lnTo>
                  <a:lnTo>
                    <a:pt x="3280" y="219"/>
                  </a:lnTo>
                  <a:lnTo>
                    <a:pt x="3249" y="219"/>
                  </a:lnTo>
                  <a:lnTo>
                    <a:pt x="3218" y="251"/>
                  </a:lnTo>
                  <a:lnTo>
                    <a:pt x="3186" y="251"/>
                  </a:lnTo>
                  <a:lnTo>
                    <a:pt x="3155" y="251"/>
                  </a:lnTo>
                  <a:lnTo>
                    <a:pt x="3124" y="282"/>
                  </a:lnTo>
                  <a:lnTo>
                    <a:pt x="3093" y="282"/>
                  </a:lnTo>
                  <a:lnTo>
                    <a:pt x="3093" y="282"/>
                  </a:lnTo>
                  <a:lnTo>
                    <a:pt x="3062" y="313"/>
                  </a:lnTo>
                  <a:lnTo>
                    <a:pt x="3030" y="313"/>
                  </a:lnTo>
                  <a:lnTo>
                    <a:pt x="2999" y="313"/>
                  </a:lnTo>
                  <a:lnTo>
                    <a:pt x="2968" y="344"/>
                  </a:lnTo>
                  <a:lnTo>
                    <a:pt x="2937" y="344"/>
                  </a:lnTo>
                  <a:lnTo>
                    <a:pt x="2905" y="344"/>
                  </a:lnTo>
                  <a:lnTo>
                    <a:pt x="2905" y="376"/>
                  </a:lnTo>
                  <a:lnTo>
                    <a:pt x="2874" y="376"/>
                  </a:lnTo>
                  <a:lnTo>
                    <a:pt x="2843" y="376"/>
                  </a:lnTo>
                  <a:lnTo>
                    <a:pt x="2812" y="407"/>
                  </a:lnTo>
                  <a:lnTo>
                    <a:pt x="2780" y="407"/>
                  </a:lnTo>
                  <a:lnTo>
                    <a:pt x="2749" y="407"/>
                  </a:lnTo>
                  <a:lnTo>
                    <a:pt x="2718" y="438"/>
                  </a:lnTo>
                  <a:lnTo>
                    <a:pt x="2718" y="438"/>
                  </a:lnTo>
                  <a:lnTo>
                    <a:pt x="2687" y="469"/>
                  </a:lnTo>
                  <a:lnTo>
                    <a:pt x="2655" y="469"/>
                  </a:lnTo>
                  <a:lnTo>
                    <a:pt x="2624" y="469"/>
                  </a:lnTo>
                  <a:lnTo>
                    <a:pt x="2593" y="500"/>
                  </a:lnTo>
                  <a:lnTo>
                    <a:pt x="2593" y="500"/>
                  </a:lnTo>
                  <a:cubicBezTo>
                    <a:pt x="2406" y="594"/>
                    <a:pt x="2468" y="875"/>
                    <a:pt x="2687" y="875"/>
                  </a:cubicBezTo>
                  <a:cubicBezTo>
                    <a:pt x="2718" y="844"/>
                    <a:pt x="2749" y="844"/>
                    <a:pt x="2749" y="844"/>
                  </a:cubicBezTo>
                  <a:lnTo>
                    <a:pt x="2780" y="844"/>
                  </a:lnTo>
                  <a:lnTo>
                    <a:pt x="2780" y="813"/>
                  </a:lnTo>
                  <a:lnTo>
                    <a:pt x="2812" y="813"/>
                  </a:lnTo>
                  <a:lnTo>
                    <a:pt x="2843" y="813"/>
                  </a:lnTo>
                  <a:lnTo>
                    <a:pt x="2874" y="782"/>
                  </a:lnTo>
                  <a:lnTo>
                    <a:pt x="2905" y="782"/>
                  </a:lnTo>
                  <a:lnTo>
                    <a:pt x="2905" y="782"/>
                  </a:lnTo>
                  <a:lnTo>
                    <a:pt x="2937" y="750"/>
                  </a:lnTo>
                  <a:lnTo>
                    <a:pt x="2968" y="750"/>
                  </a:lnTo>
                  <a:lnTo>
                    <a:pt x="2999" y="750"/>
                  </a:lnTo>
                  <a:lnTo>
                    <a:pt x="2999" y="719"/>
                  </a:lnTo>
                  <a:lnTo>
                    <a:pt x="3030" y="719"/>
                  </a:lnTo>
                  <a:lnTo>
                    <a:pt x="3062" y="719"/>
                  </a:lnTo>
                  <a:lnTo>
                    <a:pt x="3093" y="688"/>
                  </a:lnTo>
                  <a:lnTo>
                    <a:pt x="3124" y="688"/>
                  </a:lnTo>
                  <a:lnTo>
                    <a:pt x="3124" y="688"/>
                  </a:lnTo>
                  <a:lnTo>
                    <a:pt x="3155" y="657"/>
                  </a:lnTo>
                  <a:lnTo>
                    <a:pt x="3186" y="657"/>
                  </a:lnTo>
                  <a:lnTo>
                    <a:pt x="3218" y="657"/>
                  </a:lnTo>
                  <a:lnTo>
                    <a:pt x="3249" y="625"/>
                  </a:lnTo>
                  <a:lnTo>
                    <a:pt x="3249" y="625"/>
                  </a:lnTo>
                  <a:lnTo>
                    <a:pt x="3280" y="625"/>
                  </a:lnTo>
                  <a:lnTo>
                    <a:pt x="3311" y="625"/>
                  </a:lnTo>
                  <a:lnTo>
                    <a:pt x="3343" y="594"/>
                  </a:lnTo>
                  <a:lnTo>
                    <a:pt x="3374" y="594"/>
                  </a:lnTo>
                  <a:lnTo>
                    <a:pt x="3374" y="594"/>
                  </a:lnTo>
                  <a:lnTo>
                    <a:pt x="3405" y="563"/>
                  </a:lnTo>
                  <a:close/>
                  <a:moveTo>
                    <a:pt x="4280" y="32"/>
                  </a:moveTo>
                  <a:cubicBezTo>
                    <a:pt x="4124" y="32"/>
                    <a:pt x="4061" y="251"/>
                    <a:pt x="4186" y="344"/>
                  </a:cubicBezTo>
                  <a:cubicBezTo>
                    <a:pt x="4217" y="376"/>
                    <a:pt x="4280" y="407"/>
                    <a:pt x="4342" y="407"/>
                  </a:cubicBezTo>
                  <a:lnTo>
                    <a:pt x="4342" y="407"/>
                  </a:lnTo>
                  <a:lnTo>
                    <a:pt x="4374" y="407"/>
                  </a:lnTo>
                  <a:lnTo>
                    <a:pt x="4405" y="407"/>
                  </a:lnTo>
                  <a:lnTo>
                    <a:pt x="4436" y="407"/>
                  </a:lnTo>
                  <a:lnTo>
                    <a:pt x="4467" y="376"/>
                  </a:lnTo>
                  <a:lnTo>
                    <a:pt x="4499" y="376"/>
                  </a:lnTo>
                  <a:lnTo>
                    <a:pt x="4530" y="376"/>
                  </a:lnTo>
                  <a:lnTo>
                    <a:pt x="4561" y="376"/>
                  </a:lnTo>
                  <a:lnTo>
                    <a:pt x="4592" y="376"/>
                  </a:lnTo>
                  <a:lnTo>
                    <a:pt x="4592" y="376"/>
                  </a:lnTo>
                  <a:lnTo>
                    <a:pt x="4623" y="376"/>
                  </a:lnTo>
                  <a:lnTo>
                    <a:pt x="4655" y="376"/>
                  </a:lnTo>
                  <a:lnTo>
                    <a:pt x="4686" y="376"/>
                  </a:lnTo>
                  <a:lnTo>
                    <a:pt x="4717" y="376"/>
                  </a:lnTo>
                  <a:lnTo>
                    <a:pt x="4748" y="376"/>
                  </a:lnTo>
                  <a:lnTo>
                    <a:pt x="4780" y="376"/>
                  </a:lnTo>
                  <a:lnTo>
                    <a:pt x="4811" y="376"/>
                  </a:lnTo>
                  <a:lnTo>
                    <a:pt x="4811" y="376"/>
                  </a:lnTo>
                  <a:lnTo>
                    <a:pt x="4842" y="376"/>
                  </a:lnTo>
                  <a:lnTo>
                    <a:pt x="4873" y="376"/>
                  </a:lnTo>
                  <a:lnTo>
                    <a:pt x="4905" y="376"/>
                  </a:lnTo>
                  <a:lnTo>
                    <a:pt x="4936" y="376"/>
                  </a:lnTo>
                  <a:lnTo>
                    <a:pt x="4967" y="407"/>
                  </a:lnTo>
                  <a:lnTo>
                    <a:pt x="4998" y="407"/>
                  </a:lnTo>
                  <a:lnTo>
                    <a:pt x="5030" y="407"/>
                  </a:lnTo>
                  <a:lnTo>
                    <a:pt x="5030" y="407"/>
                  </a:lnTo>
                  <a:lnTo>
                    <a:pt x="5061" y="407"/>
                  </a:lnTo>
                  <a:cubicBezTo>
                    <a:pt x="5279" y="407"/>
                    <a:pt x="5342" y="126"/>
                    <a:pt x="5155" y="32"/>
                  </a:cubicBezTo>
                  <a:cubicBezTo>
                    <a:pt x="5123" y="32"/>
                    <a:pt x="5123" y="32"/>
                    <a:pt x="5092" y="32"/>
                  </a:cubicBezTo>
                  <a:lnTo>
                    <a:pt x="5061" y="32"/>
                  </a:lnTo>
                  <a:lnTo>
                    <a:pt x="5030" y="1"/>
                  </a:lnTo>
                  <a:lnTo>
                    <a:pt x="4998" y="1"/>
                  </a:lnTo>
                  <a:lnTo>
                    <a:pt x="4998" y="1"/>
                  </a:lnTo>
                  <a:lnTo>
                    <a:pt x="4967" y="1"/>
                  </a:lnTo>
                  <a:lnTo>
                    <a:pt x="4936" y="1"/>
                  </a:lnTo>
                  <a:lnTo>
                    <a:pt x="4905" y="1"/>
                  </a:lnTo>
                  <a:lnTo>
                    <a:pt x="4873" y="1"/>
                  </a:lnTo>
                  <a:lnTo>
                    <a:pt x="4842" y="1"/>
                  </a:lnTo>
                  <a:lnTo>
                    <a:pt x="4811" y="1"/>
                  </a:lnTo>
                  <a:lnTo>
                    <a:pt x="4780" y="1"/>
                  </a:lnTo>
                  <a:lnTo>
                    <a:pt x="4748" y="1"/>
                  </a:lnTo>
                  <a:lnTo>
                    <a:pt x="4717" y="1"/>
                  </a:lnTo>
                  <a:lnTo>
                    <a:pt x="4686" y="1"/>
                  </a:lnTo>
                  <a:lnTo>
                    <a:pt x="4655" y="1"/>
                  </a:lnTo>
                  <a:lnTo>
                    <a:pt x="4623" y="1"/>
                  </a:lnTo>
                  <a:lnTo>
                    <a:pt x="4592" y="1"/>
                  </a:lnTo>
                  <a:lnTo>
                    <a:pt x="4561" y="1"/>
                  </a:lnTo>
                  <a:lnTo>
                    <a:pt x="4530" y="1"/>
                  </a:lnTo>
                  <a:lnTo>
                    <a:pt x="4499" y="1"/>
                  </a:lnTo>
                  <a:lnTo>
                    <a:pt x="4467" y="1"/>
                  </a:lnTo>
                  <a:lnTo>
                    <a:pt x="4436" y="1"/>
                  </a:lnTo>
                  <a:lnTo>
                    <a:pt x="4405" y="1"/>
                  </a:lnTo>
                  <a:lnTo>
                    <a:pt x="4374" y="1"/>
                  </a:lnTo>
                  <a:lnTo>
                    <a:pt x="4342" y="1"/>
                  </a:lnTo>
                  <a:lnTo>
                    <a:pt x="4311" y="32"/>
                  </a:lnTo>
                  <a:lnTo>
                    <a:pt x="4280" y="32"/>
                  </a:lnTo>
                  <a:lnTo>
                    <a:pt x="4280" y="32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 flipH="1">
              <a:off x="8476129" y="453829"/>
              <a:ext cx="112254" cy="85691"/>
            </a:xfrm>
            <a:custGeom>
              <a:rect b="b" l="l" r="r" t="t"/>
              <a:pathLst>
                <a:path extrusionOk="0" h="1813" w="2375">
                  <a:moveTo>
                    <a:pt x="2375" y="157"/>
                  </a:moveTo>
                  <a:lnTo>
                    <a:pt x="2375" y="1813"/>
                  </a:lnTo>
                  <a:lnTo>
                    <a:pt x="1" y="1781"/>
                  </a:lnTo>
                  <a:lnTo>
                    <a:pt x="1" y="126"/>
                  </a:lnTo>
                  <a:cubicBezTo>
                    <a:pt x="157" y="94"/>
                    <a:pt x="313" y="63"/>
                    <a:pt x="469" y="63"/>
                  </a:cubicBezTo>
                  <a:cubicBezTo>
                    <a:pt x="1125" y="1"/>
                    <a:pt x="1750" y="32"/>
                    <a:pt x="2375" y="157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 flipH="1">
              <a:off x="8724175" y="570479"/>
              <a:ext cx="122558" cy="134422"/>
            </a:xfrm>
            <a:custGeom>
              <a:rect b="b" l="l" r="r" t="t"/>
              <a:pathLst>
                <a:path extrusionOk="0" h="2844" w="2593">
                  <a:moveTo>
                    <a:pt x="1218" y="1"/>
                  </a:moveTo>
                  <a:lnTo>
                    <a:pt x="2593" y="782"/>
                  </a:lnTo>
                  <a:lnTo>
                    <a:pt x="1406" y="2843"/>
                  </a:lnTo>
                  <a:lnTo>
                    <a:pt x="0" y="2031"/>
                  </a:lnTo>
                  <a:cubicBezTo>
                    <a:pt x="281" y="1281"/>
                    <a:pt x="719" y="594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 flipH="1">
              <a:off x="8225106" y="577852"/>
              <a:ext cx="122605" cy="135887"/>
            </a:xfrm>
            <a:custGeom>
              <a:rect b="b" l="l" r="r" t="t"/>
              <a:pathLst>
                <a:path extrusionOk="0" h="2875" w="2594">
                  <a:moveTo>
                    <a:pt x="1438" y="1"/>
                  </a:moveTo>
                  <a:lnTo>
                    <a:pt x="1" y="751"/>
                  </a:lnTo>
                  <a:lnTo>
                    <a:pt x="1094" y="2875"/>
                  </a:lnTo>
                  <a:lnTo>
                    <a:pt x="2594" y="2063"/>
                  </a:lnTo>
                  <a:cubicBezTo>
                    <a:pt x="2312" y="1313"/>
                    <a:pt x="1938" y="626"/>
                    <a:pt x="1438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 flipH="1">
              <a:off x="8480525" y="1040010"/>
              <a:ext cx="112254" cy="79783"/>
            </a:xfrm>
            <a:custGeom>
              <a:rect b="b" l="l" r="r" t="t"/>
              <a:pathLst>
                <a:path extrusionOk="0" h="1688" w="2375">
                  <a:moveTo>
                    <a:pt x="0" y="1562"/>
                  </a:moveTo>
                  <a:lnTo>
                    <a:pt x="0" y="1"/>
                  </a:lnTo>
                  <a:lnTo>
                    <a:pt x="2374" y="1"/>
                  </a:lnTo>
                  <a:lnTo>
                    <a:pt x="2374" y="1562"/>
                  </a:lnTo>
                  <a:cubicBezTo>
                    <a:pt x="1968" y="1625"/>
                    <a:pt x="1593" y="1687"/>
                    <a:pt x="1156" y="1687"/>
                  </a:cubicBezTo>
                  <a:cubicBezTo>
                    <a:pt x="781" y="1687"/>
                    <a:pt x="375" y="1656"/>
                    <a:pt x="0" y="156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 flipH="1">
              <a:off x="8228036" y="867256"/>
              <a:ext cx="124071" cy="135887"/>
            </a:xfrm>
            <a:custGeom>
              <a:rect b="b" l="l" r="r" t="t"/>
              <a:pathLst>
                <a:path extrusionOk="0" h="2875" w="2625">
                  <a:moveTo>
                    <a:pt x="1406" y="2875"/>
                  </a:moveTo>
                  <a:lnTo>
                    <a:pt x="0" y="2062"/>
                  </a:lnTo>
                  <a:lnTo>
                    <a:pt x="1156" y="1"/>
                  </a:lnTo>
                  <a:lnTo>
                    <a:pt x="2624" y="813"/>
                  </a:lnTo>
                  <a:cubicBezTo>
                    <a:pt x="2343" y="1563"/>
                    <a:pt x="1937" y="2250"/>
                    <a:pt x="1406" y="287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 flipH="1">
              <a:off x="8734479" y="855440"/>
              <a:ext cx="118163" cy="134422"/>
            </a:xfrm>
            <a:custGeom>
              <a:rect b="b" l="l" r="r" t="t"/>
              <a:pathLst>
                <a:path extrusionOk="0" h="2844" w="2500">
                  <a:moveTo>
                    <a:pt x="1093" y="2843"/>
                  </a:moveTo>
                  <a:lnTo>
                    <a:pt x="2499" y="2125"/>
                  </a:lnTo>
                  <a:lnTo>
                    <a:pt x="1406" y="1"/>
                  </a:lnTo>
                  <a:lnTo>
                    <a:pt x="0" y="750"/>
                  </a:lnTo>
                  <a:cubicBezTo>
                    <a:pt x="250" y="1500"/>
                    <a:pt x="625" y="2219"/>
                    <a:pt x="1093" y="284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 flipH="1">
              <a:off x="8405232" y="654658"/>
              <a:ext cx="143260" cy="138817"/>
            </a:xfrm>
            <a:custGeom>
              <a:rect b="b" l="l" r="r" t="t"/>
              <a:pathLst>
                <a:path extrusionOk="0" h="2937" w="3031">
                  <a:moveTo>
                    <a:pt x="1562" y="2062"/>
                  </a:moveTo>
                  <a:cubicBezTo>
                    <a:pt x="1843" y="2937"/>
                    <a:pt x="3030" y="2374"/>
                    <a:pt x="2562" y="1343"/>
                  </a:cubicBezTo>
                  <a:cubicBezTo>
                    <a:pt x="2343" y="875"/>
                    <a:pt x="1656" y="344"/>
                    <a:pt x="1562" y="0"/>
                  </a:cubicBezTo>
                  <a:cubicBezTo>
                    <a:pt x="1344" y="469"/>
                    <a:pt x="875" y="687"/>
                    <a:pt x="563" y="1219"/>
                  </a:cubicBezTo>
                  <a:cubicBezTo>
                    <a:pt x="0" y="2187"/>
                    <a:pt x="1219" y="2937"/>
                    <a:pt x="1531" y="2062"/>
                  </a:cubicBezTo>
                  <a:cubicBezTo>
                    <a:pt x="1469" y="2343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499"/>
                    <a:pt x="1593" y="2281"/>
                    <a:pt x="1562" y="2062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 flipH="1">
              <a:off x="8529255" y="784590"/>
              <a:ext cx="137352" cy="135887"/>
            </a:xfrm>
            <a:custGeom>
              <a:rect b="b" l="l" r="r" t="t"/>
              <a:pathLst>
                <a:path extrusionOk="0" h="2875" w="2906">
                  <a:moveTo>
                    <a:pt x="1468" y="969"/>
                  </a:moveTo>
                  <a:cubicBezTo>
                    <a:pt x="1687" y="31"/>
                    <a:pt x="2905" y="625"/>
                    <a:pt x="2437" y="1593"/>
                  </a:cubicBezTo>
                  <a:cubicBezTo>
                    <a:pt x="2249" y="2062"/>
                    <a:pt x="1625" y="2562"/>
                    <a:pt x="1531" y="2874"/>
                  </a:cubicBezTo>
                  <a:cubicBezTo>
                    <a:pt x="1312" y="2437"/>
                    <a:pt x="844" y="2218"/>
                    <a:pt x="531" y="1656"/>
                  </a:cubicBezTo>
                  <a:cubicBezTo>
                    <a:pt x="0" y="750"/>
                    <a:pt x="1156" y="0"/>
                    <a:pt x="1468" y="96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 flipH="1">
              <a:off x="8570612" y="728486"/>
              <a:ext cx="53173" cy="54638"/>
            </a:xfrm>
            <a:custGeom>
              <a:rect b="b" l="l" r="r" t="t"/>
              <a:pathLst>
                <a:path extrusionOk="0" h="1156" w="1125">
                  <a:moveTo>
                    <a:pt x="594" y="250"/>
                  </a:moveTo>
                  <a:lnTo>
                    <a:pt x="562" y="0"/>
                  </a:lnTo>
                  <a:lnTo>
                    <a:pt x="531" y="250"/>
                  </a:lnTo>
                  <a:cubicBezTo>
                    <a:pt x="469" y="625"/>
                    <a:pt x="281" y="969"/>
                    <a:pt x="0" y="1156"/>
                  </a:cubicBezTo>
                  <a:lnTo>
                    <a:pt x="1125" y="1156"/>
                  </a:lnTo>
                  <a:cubicBezTo>
                    <a:pt x="812" y="906"/>
                    <a:pt x="656" y="625"/>
                    <a:pt x="594" y="250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 flipH="1">
              <a:off x="8541071" y="662031"/>
              <a:ext cx="110789" cy="100438"/>
            </a:xfrm>
            <a:custGeom>
              <a:rect b="b" l="l" r="r" t="t"/>
              <a:pathLst>
                <a:path extrusionOk="0" h="2125" w="2344">
                  <a:moveTo>
                    <a:pt x="1156" y="0"/>
                  </a:moveTo>
                  <a:cubicBezTo>
                    <a:pt x="1469" y="0"/>
                    <a:pt x="1750" y="282"/>
                    <a:pt x="1750" y="594"/>
                  </a:cubicBezTo>
                  <a:cubicBezTo>
                    <a:pt x="1750" y="750"/>
                    <a:pt x="1656" y="906"/>
                    <a:pt x="1531" y="1031"/>
                  </a:cubicBezTo>
                  <a:cubicBezTo>
                    <a:pt x="1594" y="1000"/>
                    <a:pt x="1687" y="969"/>
                    <a:pt x="1750" y="969"/>
                  </a:cubicBezTo>
                  <a:cubicBezTo>
                    <a:pt x="2062" y="969"/>
                    <a:pt x="2343" y="1250"/>
                    <a:pt x="2343" y="1562"/>
                  </a:cubicBezTo>
                  <a:cubicBezTo>
                    <a:pt x="2343" y="1875"/>
                    <a:pt x="2062" y="2125"/>
                    <a:pt x="1750" y="2125"/>
                  </a:cubicBezTo>
                  <a:cubicBezTo>
                    <a:pt x="1438" y="2125"/>
                    <a:pt x="1188" y="1875"/>
                    <a:pt x="1188" y="1562"/>
                  </a:cubicBezTo>
                  <a:lnTo>
                    <a:pt x="1125" y="1562"/>
                  </a:lnTo>
                  <a:cubicBezTo>
                    <a:pt x="1125" y="1875"/>
                    <a:pt x="875" y="2125"/>
                    <a:pt x="563" y="2125"/>
                  </a:cubicBezTo>
                  <a:cubicBezTo>
                    <a:pt x="250" y="2125"/>
                    <a:pt x="1" y="1875"/>
                    <a:pt x="1" y="1562"/>
                  </a:cubicBezTo>
                  <a:cubicBezTo>
                    <a:pt x="1" y="1250"/>
                    <a:pt x="250" y="969"/>
                    <a:pt x="563" y="969"/>
                  </a:cubicBezTo>
                  <a:cubicBezTo>
                    <a:pt x="625" y="969"/>
                    <a:pt x="719" y="1000"/>
                    <a:pt x="782" y="1031"/>
                  </a:cubicBezTo>
                  <a:cubicBezTo>
                    <a:pt x="657" y="906"/>
                    <a:pt x="594" y="750"/>
                    <a:pt x="594" y="594"/>
                  </a:cubicBezTo>
                  <a:cubicBezTo>
                    <a:pt x="594" y="282"/>
                    <a:pt x="844" y="0"/>
                    <a:pt x="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 flipH="1">
              <a:off x="8428865" y="794893"/>
              <a:ext cx="94530" cy="125583"/>
            </a:xfrm>
            <a:custGeom>
              <a:rect b="b" l="l" r="r" t="t"/>
              <a:pathLst>
                <a:path extrusionOk="0" h="2657" w="2000">
                  <a:moveTo>
                    <a:pt x="0" y="1313"/>
                  </a:moveTo>
                  <a:lnTo>
                    <a:pt x="1031" y="1"/>
                  </a:lnTo>
                  <a:lnTo>
                    <a:pt x="2000" y="1344"/>
                  </a:lnTo>
                  <a:lnTo>
                    <a:pt x="1000" y="2656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 flipH="1">
              <a:off x="8372761" y="629560"/>
              <a:ext cx="165427" cy="316014"/>
            </a:xfrm>
            <a:custGeom>
              <a:rect b="b" l="l" r="r" t="t"/>
              <a:pathLst>
                <a:path extrusionOk="0" h="6686" w="3500">
                  <a:moveTo>
                    <a:pt x="1" y="0"/>
                  </a:moveTo>
                  <a:cubicBezTo>
                    <a:pt x="1719" y="0"/>
                    <a:pt x="3187" y="1312"/>
                    <a:pt x="3344" y="3062"/>
                  </a:cubicBezTo>
                  <a:cubicBezTo>
                    <a:pt x="3500" y="4905"/>
                    <a:pt x="2125" y="6529"/>
                    <a:pt x="313" y="6685"/>
                  </a:cubicBezTo>
                  <a:cubicBezTo>
                    <a:pt x="188" y="6685"/>
                    <a:pt x="95" y="6685"/>
                    <a:pt x="1" y="66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 flipH="1">
              <a:off x="8315192" y="564571"/>
              <a:ext cx="222996" cy="444480"/>
            </a:xfrm>
            <a:custGeom>
              <a:rect b="b" l="l" r="r" t="t"/>
              <a:pathLst>
                <a:path extrusionOk="0" h="9404" w="4718">
                  <a:moveTo>
                    <a:pt x="2094" y="938"/>
                  </a:moveTo>
                  <a:cubicBezTo>
                    <a:pt x="2281" y="1032"/>
                    <a:pt x="2469" y="813"/>
                    <a:pt x="2344" y="625"/>
                  </a:cubicBezTo>
                  <a:cubicBezTo>
                    <a:pt x="2344" y="625"/>
                    <a:pt x="2313" y="594"/>
                    <a:pt x="2281" y="594"/>
                  </a:cubicBezTo>
                  <a:lnTo>
                    <a:pt x="2281" y="594"/>
                  </a:lnTo>
                  <a:lnTo>
                    <a:pt x="2250" y="563"/>
                  </a:lnTo>
                  <a:lnTo>
                    <a:pt x="2219" y="563"/>
                  </a:lnTo>
                  <a:lnTo>
                    <a:pt x="2188" y="532"/>
                  </a:lnTo>
                  <a:lnTo>
                    <a:pt x="2188" y="532"/>
                  </a:lnTo>
                  <a:lnTo>
                    <a:pt x="2156" y="532"/>
                  </a:lnTo>
                  <a:lnTo>
                    <a:pt x="2125" y="500"/>
                  </a:lnTo>
                  <a:lnTo>
                    <a:pt x="2094" y="500"/>
                  </a:lnTo>
                  <a:lnTo>
                    <a:pt x="2063" y="469"/>
                  </a:lnTo>
                  <a:lnTo>
                    <a:pt x="2063" y="469"/>
                  </a:lnTo>
                  <a:lnTo>
                    <a:pt x="2031" y="469"/>
                  </a:lnTo>
                  <a:lnTo>
                    <a:pt x="2000" y="438"/>
                  </a:lnTo>
                  <a:lnTo>
                    <a:pt x="1969" y="438"/>
                  </a:lnTo>
                  <a:lnTo>
                    <a:pt x="1938" y="407"/>
                  </a:lnTo>
                  <a:lnTo>
                    <a:pt x="1907" y="407"/>
                  </a:lnTo>
                  <a:lnTo>
                    <a:pt x="1907" y="407"/>
                  </a:lnTo>
                  <a:lnTo>
                    <a:pt x="1875" y="376"/>
                  </a:lnTo>
                  <a:lnTo>
                    <a:pt x="1844" y="376"/>
                  </a:lnTo>
                  <a:lnTo>
                    <a:pt x="1813" y="376"/>
                  </a:lnTo>
                  <a:lnTo>
                    <a:pt x="1782" y="344"/>
                  </a:lnTo>
                  <a:lnTo>
                    <a:pt x="1750" y="344"/>
                  </a:lnTo>
                  <a:lnTo>
                    <a:pt x="1750" y="344"/>
                  </a:lnTo>
                  <a:lnTo>
                    <a:pt x="1719" y="313"/>
                  </a:lnTo>
                  <a:lnTo>
                    <a:pt x="1688" y="313"/>
                  </a:lnTo>
                  <a:lnTo>
                    <a:pt x="1657" y="313"/>
                  </a:lnTo>
                  <a:lnTo>
                    <a:pt x="1625" y="282"/>
                  </a:lnTo>
                  <a:lnTo>
                    <a:pt x="1594" y="282"/>
                  </a:lnTo>
                  <a:lnTo>
                    <a:pt x="1563" y="282"/>
                  </a:lnTo>
                  <a:lnTo>
                    <a:pt x="1563" y="251"/>
                  </a:lnTo>
                  <a:cubicBezTo>
                    <a:pt x="1375" y="188"/>
                    <a:pt x="1219" y="469"/>
                    <a:pt x="1375" y="594"/>
                  </a:cubicBezTo>
                  <a:cubicBezTo>
                    <a:pt x="1407" y="594"/>
                    <a:pt x="1407" y="625"/>
                    <a:pt x="1438" y="625"/>
                  </a:cubicBezTo>
                  <a:lnTo>
                    <a:pt x="1438" y="625"/>
                  </a:lnTo>
                  <a:lnTo>
                    <a:pt x="1469" y="625"/>
                  </a:lnTo>
                  <a:lnTo>
                    <a:pt x="1500" y="657"/>
                  </a:lnTo>
                  <a:lnTo>
                    <a:pt x="1532" y="657"/>
                  </a:lnTo>
                  <a:lnTo>
                    <a:pt x="1563" y="657"/>
                  </a:lnTo>
                  <a:lnTo>
                    <a:pt x="1563" y="688"/>
                  </a:lnTo>
                  <a:lnTo>
                    <a:pt x="1594" y="688"/>
                  </a:lnTo>
                  <a:lnTo>
                    <a:pt x="1625" y="688"/>
                  </a:lnTo>
                  <a:lnTo>
                    <a:pt x="1657" y="688"/>
                  </a:lnTo>
                  <a:lnTo>
                    <a:pt x="1657" y="719"/>
                  </a:lnTo>
                  <a:lnTo>
                    <a:pt x="1688" y="719"/>
                  </a:lnTo>
                  <a:lnTo>
                    <a:pt x="1719" y="719"/>
                  </a:lnTo>
                  <a:lnTo>
                    <a:pt x="1750" y="750"/>
                  </a:lnTo>
                  <a:lnTo>
                    <a:pt x="1782" y="750"/>
                  </a:lnTo>
                  <a:lnTo>
                    <a:pt x="1782" y="750"/>
                  </a:lnTo>
                  <a:lnTo>
                    <a:pt x="1813" y="782"/>
                  </a:lnTo>
                  <a:lnTo>
                    <a:pt x="1844" y="782"/>
                  </a:lnTo>
                  <a:lnTo>
                    <a:pt x="1875" y="813"/>
                  </a:lnTo>
                  <a:lnTo>
                    <a:pt x="1875" y="813"/>
                  </a:lnTo>
                  <a:lnTo>
                    <a:pt x="1907" y="813"/>
                  </a:lnTo>
                  <a:lnTo>
                    <a:pt x="1938" y="844"/>
                  </a:lnTo>
                  <a:lnTo>
                    <a:pt x="1969" y="844"/>
                  </a:lnTo>
                  <a:lnTo>
                    <a:pt x="1969" y="844"/>
                  </a:lnTo>
                  <a:lnTo>
                    <a:pt x="2000" y="875"/>
                  </a:lnTo>
                  <a:lnTo>
                    <a:pt x="2031" y="875"/>
                  </a:lnTo>
                  <a:lnTo>
                    <a:pt x="2063" y="907"/>
                  </a:lnTo>
                  <a:lnTo>
                    <a:pt x="2063" y="907"/>
                  </a:lnTo>
                  <a:lnTo>
                    <a:pt x="2094" y="907"/>
                  </a:lnTo>
                  <a:close/>
                  <a:moveTo>
                    <a:pt x="3468" y="2125"/>
                  </a:moveTo>
                  <a:cubicBezTo>
                    <a:pt x="3593" y="2281"/>
                    <a:pt x="3843" y="2156"/>
                    <a:pt x="3812" y="1969"/>
                  </a:cubicBezTo>
                  <a:cubicBezTo>
                    <a:pt x="3812" y="1937"/>
                    <a:pt x="3781" y="1906"/>
                    <a:pt x="3781" y="1875"/>
                  </a:cubicBezTo>
                  <a:lnTo>
                    <a:pt x="3750" y="1875"/>
                  </a:lnTo>
                  <a:lnTo>
                    <a:pt x="3750" y="1844"/>
                  </a:lnTo>
                  <a:lnTo>
                    <a:pt x="3718" y="1812"/>
                  </a:lnTo>
                  <a:lnTo>
                    <a:pt x="3718" y="1812"/>
                  </a:lnTo>
                  <a:lnTo>
                    <a:pt x="3687" y="1781"/>
                  </a:lnTo>
                  <a:lnTo>
                    <a:pt x="3687" y="1750"/>
                  </a:lnTo>
                  <a:lnTo>
                    <a:pt x="3656" y="1719"/>
                  </a:lnTo>
                  <a:lnTo>
                    <a:pt x="3656" y="1719"/>
                  </a:lnTo>
                  <a:lnTo>
                    <a:pt x="3625" y="1688"/>
                  </a:lnTo>
                  <a:lnTo>
                    <a:pt x="3593" y="1656"/>
                  </a:lnTo>
                  <a:lnTo>
                    <a:pt x="3593" y="1656"/>
                  </a:lnTo>
                  <a:lnTo>
                    <a:pt x="3562" y="1625"/>
                  </a:lnTo>
                  <a:lnTo>
                    <a:pt x="3562" y="1594"/>
                  </a:lnTo>
                  <a:lnTo>
                    <a:pt x="3531" y="1594"/>
                  </a:lnTo>
                  <a:lnTo>
                    <a:pt x="3500" y="1563"/>
                  </a:lnTo>
                  <a:lnTo>
                    <a:pt x="3500" y="1531"/>
                  </a:lnTo>
                  <a:lnTo>
                    <a:pt x="3468" y="1531"/>
                  </a:lnTo>
                  <a:lnTo>
                    <a:pt x="3468" y="1500"/>
                  </a:lnTo>
                  <a:lnTo>
                    <a:pt x="3437" y="1469"/>
                  </a:lnTo>
                  <a:lnTo>
                    <a:pt x="3406" y="1469"/>
                  </a:lnTo>
                  <a:lnTo>
                    <a:pt x="3406" y="1438"/>
                  </a:lnTo>
                  <a:lnTo>
                    <a:pt x="3375" y="1406"/>
                  </a:lnTo>
                  <a:lnTo>
                    <a:pt x="3344" y="1406"/>
                  </a:lnTo>
                  <a:lnTo>
                    <a:pt x="3344" y="1375"/>
                  </a:lnTo>
                  <a:lnTo>
                    <a:pt x="3312" y="1344"/>
                  </a:lnTo>
                  <a:lnTo>
                    <a:pt x="3281" y="1344"/>
                  </a:lnTo>
                  <a:lnTo>
                    <a:pt x="3281" y="1313"/>
                  </a:lnTo>
                  <a:lnTo>
                    <a:pt x="3250" y="1313"/>
                  </a:lnTo>
                  <a:lnTo>
                    <a:pt x="3250" y="1281"/>
                  </a:lnTo>
                  <a:cubicBezTo>
                    <a:pt x="3187" y="1219"/>
                    <a:pt x="3062" y="1219"/>
                    <a:pt x="3000" y="1281"/>
                  </a:cubicBezTo>
                  <a:cubicBezTo>
                    <a:pt x="2906" y="1344"/>
                    <a:pt x="2906" y="1500"/>
                    <a:pt x="3000" y="1563"/>
                  </a:cubicBezTo>
                  <a:lnTo>
                    <a:pt x="3000" y="1563"/>
                  </a:lnTo>
                  <a:lnTo>
                    <a:pt x="3000" y="1594"/>
                  </a:lnTo>
                  <a:lnTo>
                    <a:pt x="3031" y="1625"/>
                  </a:lnTo>
                  <a:lnTo>
                    <a:pt x="3062" y="1625"/>
                  </a:lnTo>
                  <a:lnTo>
                    <a:pt x="3062" y="1656"/>
                  </a:lnTo>
                  <a:lnTo>
                    <a:pt x="3094" y="1656"/>
                  </a:lnTo>
                  <a:lnTo>
                    <a:pt x="3094" y="1688"/>
                  </a:lnTo>
                  <a:lnTo>
                    <a:pt x="3125" y="1688"/>
                  </a:lnTo>
                  <a:lnTo>
                    <a:pt x="3125" y="1719"/>
                  </a:lnTo>
                  <a:lnTo>
                    <a:pt x="3156" y="1750"/>
                  </a:lnTo>
                  <a:lnTo>
                    <a:pt x="3187" y="1750"/>
                  </a:lnTo>
                  <a:lnTo>
                    <a:pt x="3187" y="1781"/>
                  </a:lnTo>
                  <a:lnTo>
                    <a:pt x="3219" y="1812"/>
                  </a:lnTo>
                  <a:lnTo>
                    <a:pt x="3219" y="1812"/>
                  </a:lnTo>
                  <a:lnTo>
                    <a:pt x="3250" y="1844"/>
                  </a:lnTo>
                  <a:lnTo>
                    <a:pt x="3250" y="1844"/>
                  </a:lnTo>
                  <a:lnTo>
                    <a:pt x="3281" y="1875"/>
                  </a:lnTo>
                  <a:lnTo>
                    <a:pt x="3312" y="1906"/>
                  </a:lnTo>
                  <a:lnTo>
                    <a:pt x="3312" y="1906"/>
                  </a:lnTo>
                  <a:lnTo>
                    <a:pt x="3344" y="1937"/>
                  </a:lnTo>
                  <a:lnTo>
                    <a:pt x="3344" y="1969"/>
                  </a:lnTo>
                  <a:lnTo>
                    <a:pt x="3375" y="1969"/>
                  </a:lnTo>
                  <a:lnTo>
                    <a:pt x="3375" y="2000"/>
                  </a:lnTo>
                  <a:lnTo>
                    <a:pt x="3406" y="2000"/>
                  </a:lnTo>
                  <a:lnTo>
                    <a:pt x="3406" y="2031"/>
                  </a:lnTo>
                  <a:lnTo>
                    <a:pt x="3437" y="2062"/>
                  </a:lnTo>
                  <a:lnTo>
                    <a:pt x="3437" y="2062"/>
                  </a:lnTo>
                  <a:lnTo>
                    <a:pt x="3468" y="2094"/>
                  </a:lnTo>
                  <a:close/>
                  <a:moveTo>
                    <a:pt x="4249" y="3749"/>
                  </a:moveTo>
                  <a:cubicBezTo>
                    <a:pt x="4281" y="3968"/>
                    <a:pt x="4593" y="3937"/>
                    <a:pt x="4624" y="3718"/>
                  </a:cubicBezTo>
                  <a:cubicBezTo>
                    <a:pt x="4624" y="3718"/>
                    <a:pt x="4624" y="3687"/>
                    <a:pt x="4593" y="3687"/>
                  </a:cubicBezTo>
                  <a:lnTo>
                    <a:pt x="4593" y="3656"/>
                  </a:lnTo>
                  <a:lnTo>
                    <a:pt x="4593" y="3624"/>
                  </a:lnTo>
                  <a:lnTo>
                    <a:pt x="4593" y="3593"/>
                  </a:lnTo>
                  <a:lnTo>
                    <a:pt x="4593" y="3562"/>
                  </a:lnTo>
                  <a:lnTo>
                    <a:pt x="4562" y="3531"/>
                  </a:lnTo>
                  <a:lnTo>
                    <a:pt x="4562" y="3499"/>
                  </a:lnTo>
                  <a:lnTo>
                    <a:pt x="4562" y="3499"/>
                  </a:lnTo>
                  <a:lnTo>
                    <a:pt x="4562" y="3468"/>
                  </a:lnTo>
                  <a:lnTo>
                    <a:pt x="4531" y="3437"/>
                  </a:lnTo>
                  <a:lnTo>
                    <a:pt x="4531" y="3406"/>
                  </a:lnTo>
                  <a:lnTo>
                    <a:pt x="4531" y="3374"/>
                  </a:lnTo>
                  <a:lnTo>
                    <a:pt x="4531" y="3343"/>
                  </a:lnTo>
                  <a:lnTo>
                    <a:pt x="4499" y="3312"/>
                  </a:lnTo>
                  <a:lnTo>
                    <a:pt x="4499" y="3281"/>
                  </a:lnTo>
                  <a:lnTo>
                    <a:pt x="4499" y="3249"/>
                  </a:lnTo>
                  <a:lnTo>
                    <a:pt x="4468" y="3218"/>
                  </a:lnTo>
                  <a:lnTo>
                    <a:pt x="4468" y="3218"/>
                  </a:lnTo>
                  <a:lnTo>
                    <a:pt x="4468" y="3187"/>
                  </a:lnTo>
                  <a:lnTo>
                    <a:pt x="4468" y="3156"/>
                  </a:lnTo>
                  <a:lnTo>
                    <a:pt x="4437" y="3125"/>
                  </a:lnTo>
                  <a:lnTo>
                    <a:pt x="4437" y="3093"/>
                  </a:lnTo>
                  <a:lnTo>
                    <a:pt x="4437" y="3062"/>
                  </a:lnTo>
                  <a:lnTo>
                    <a:pt x="4406" y="3031"/>
                  </a:lnTo>
                  <a:lnTo>
                    <a:pt x="4406" y="3000"/>
                  </a:lnTo>
                  <a:lnTo>
                    <a:pt x="4406" y="3000"/>
                  </a:lnTo>
                  <a:lnTo>
                    <a:pt x="4374" y="2968"/>
                  </a:lnTo>
                  <a:lnTo>
                    <a:pt x="4374" y="2937"/>
                  </a:lnTo>
                  <a:lnTo>
                    <a:pt x="4374" y="2906"/>
                  </a:lnTo>
                  <a:cubicBezTo>
                    <a:pt x="4281" y="2718"/>
                    <a:pt x="4000" y="2781"/>
                    <a:pt x="4000" y="3000"/>
                  </a:cubicBezTo>
                  <a:cubicBezTo>
                    <a:pt x="4000" y="3031"/>
                    <a:pt x="4000" y="3031"/>
                    <a:pt x="4000" y="3062"/>
                  </a:cubicBezTo>
                  <a:lnTo>
                    <a:pt x="4031" y="3062"/>
                  </a:lnTo>
                  <a:lnTo>
                    <a:pt x="4031" y="3093"/>
                  </a:lnTo>
                  <a:lnTo>
                    <a:pt x="4031" y="3125"/>
                  </a:lnTo>
                  <a:lnTo>
                    <a:pt x="4062" y="3156"/>
                  </a:lnTo>
                  <a:lnTo>
                    <a:pt x="4062" y="3187"/>
                  </a:lnTo>
                  <a:lnTo>
                    <a:pt x="4062" y="3187"/>
                  </a:lnTo>
                  <a:lnTo>
                    <a:pt x="4093" y="3218"/>
                  </a:lnTo>
                  <a:lnTo>
                    <a:pt x="4093" y="3249"/>
                  </a:lnTo>
                  <a:lnTo>
                    <a:pt x="4093" y="3281"/>
                  </a:lnTo>
                  <a:lnTo>
                    <a:pt x="4093" y="3312"/>
                  </a:lnTo>
                  <a:lnTo>
                    <a:pt x="4124" y="3312"/>
                  </a:lnTo>
                  <a:lnTo>
                    <a:pt x="4124" y="3343"/>
                  </a:lnTo>
                  <a:lnTo>
                    <a:pt x="4124" y="3374"/>
                  </a:lnTo>
                  <a:lnTo>
                    <a:pt x="4124" y="3406"/>
                  </a:lnTo>
                  <a:lnTo>
                    <a:pt x="4156" y="3437"/>
                  </a:lnTo>
                  <a:lnTo>
                    <a:pt x="4156" y="3468"/>
                  </a:lnTo>
                  <a:lnTo>
                    <a:pt x="4156" y="3468"/>
                  </a:lnTo>
                  <a:lnTo>
                    <a:pt x="4156" y="3499"/>
                  </a:lnTo>
                  <a:lnTo>
                    <a:pt x="4187" y="3531"/>
                  </a:lnTo>
                  <a:lnTo>
                    <a:pt x="4187" y="3562"/>
                  </a:lnTo>
                  <a:lnTo>
                    <a:pt x="4187" y="3593"/>
                  </a:lnTo>
                  <a:lnTo>
                    <a:pt x="4187" y="3624"/>
                  </a:lnTo>
                  <a:lnTo>
                    <a:pt x="4218" y="3624"/>
                  </a:lnTo>
                  <a:lnTo>
                    <a:pt x="4218" y="3656"/>
                  </a:lnTo>
                  <a:lnTo>
                    <a:pt x="4218" y="3687"/>
                  </a:lnTo>
                  <a:lnTo>
                    <a:pt x="4218" y="3718"/>
                  </a:lnTo>
                  <a:lnTo>
                    <a:pt x="4218" y="3749"/>
                  </a:lnTo>
                  <a:close/>
                  <a:moveTo>
                    <a:pt x="4249" y="5561"/>
                  </a:moveTo>
                  <a:cubicBezTo>
                    <a:pt x="4218" y="5780"/>
                    <a:pt x="4499" y="5905"/>
                    <a:pt x="4593" y="5717"/>
                  </a:cubicBezTo>
                  <a:cubicBezTo>
                    <a:pt x="4624" y="5686"/>
                    <a:pt x="4624" y="5655"/>
                    <a:pt x="4624" y="5655"/>
                  </a:cubicBezTo>
                  <a:lnTo>
                    <a:pt x="4624" y="5624"/>
                  </a:lnTo>
                  <a:lnTo>
                    <a:pt x="4624" y="5624"/>
                  </a:lnTo>
                  <a:lnTo>
                    <a:pt x="4656" y="5592"/>
                  </a:lnTo>
                  <a:lnTo>
                    <a:pt x="4656" y="5561"/>
                  </a:lnTo>
                  <a:lnTo>
                    <a:pt x="4656" y="5530"/>
                  </a:lnTo>
                  <a:lnTo>
                    <a:pt x="4656" y="5499"/>
                  </a:lnTo>
                  <a:lnTo>
                    <a:pt x="4656" y="5467"/>
                  </a:lnTo>
                  <a:lnTo>
                    <a:pt x="4656" y="5436"/>
                  </a:lnTo>
                  <a:lnTo>
                    <a:pt x="4656" y="5405"/>
                  </a:lnTo>
                  <a:lnTo>
                    <a:pt x="4687" y="5374"/>
                  </a:lnTo>
                  <a:lnTo>
                    <a:pt x="4687" y="5342"/>
                  </a:lnTo>
                  <a:lnTo>
                    <a:pt x="4687" y="5311"/>
                  </a:lnTo>
                  <a:lnTo>
                    <a:pt x="4687" y="5280"/>
                  </a:lnTo>
                  <a:lnTo>
                    <a:pt x="4687" y="5249"/>
                  </a:lnTo>
                  <a:lnTo>
                    <a:pt x="4687" y="5249"/>
                  </a:lnTo>
                  <a:lnTo>
                    <a:pt x="4687" y="5218"/>
                  </a:lnTo>
                  <a:lnTo>
                    <a:pt x="4687" y="5186"/>
                  </a:lnTo>
                  <a:lnTo>
                    <a:pt x="4687" y="5155"/>
                  </a:lnTo>
                  <a:lnTo>
                    <a:pt x="4718" y="5124"/>
                  </a:lnTo>
                  <a:lnTo>
                    <a:pt x="4718" y="5093"/>
                  </a:lnTo>
                  <a:lnTo>
                    <a:pt x="4718" y="5061"/>
                  </a:lnTo>
                  <a:lnTo>
                    <a:pt x="4718" y="5030"/>
                  </a:lnTo>
                  <a:lnTo>
                    <a:pt x="4718" y="4999"/>
                  </a:lnTo>
                  <a:lnTo>
                    <a:pt x="4718" y="4968"/>
                  </a:lnTo>
                  <a:lnTo>
                    <a:pt x="4718" y="4936"/>
                  </a:lnTo>
                  <a:lnTo>
                    <a:pt x="4718" y="4905"/>
                  </a:lnTo>
                  <a:lnTo>
                    <a:pt x="4718" y="4874"/>
                  </a:lnTo>
                  <a:lnTo>
                    <a:pt x="4718" y="4843"/>
                  </a:lnTo>
                  <a:cubicBezTo>
                    <a:pt x="4718" y="4655"/>
                    <a:pt x="4468" y="4593"/>
                    <a:pt x="4374" y="4749"/>
                  </a:cubicBezTo>
                  <a:cubicBezTo>
                    <a:pt x="4343" y="4780"/>
                    <a:pt x="4343" y="4811"/>
                    <a:pt x="4343" y="4843"/>
                  </a:cubicBezTo>
                  <a:lnTo>
                    <a:pt x="4343" y="4874"/>
                  </a:lnTo>
                  <a:lnTo>
                    <a:pt x="4343" y="4905"/>
                  </a:lnTo>
                  <a:lnTo>
                    <a:pt x="4343" y="4936"/>
                  </a:lnTo>
                  <a:lnTo>
                    <a:pt x="4343" y="4936"/>
                  </a:lnTo>
                  <a:lnTo>
                    <a:pt x="4343" y="4968"/>
                  </a:lnTo>
                  <a:lnTo>
                    <a:pt x="4343" y="4999"/>
                  </a:lnTo>
                  <a:lnTo>
                    <a:pt x="4343" y="5030"/>
                  </a:lnTo>
                  <a:lnTo>
                    <a:pt x="4312" y="5061"/>
                  </a:lnTo>
                  <a:lnTo>
                    <a:pt x="4312" y="5093"/>
                  </a:lnTo>
                  <a:lnTo>
                    <a:pt x="4312" y="5124"/>
                  </a:lnTo>
                  <a:lnTo>
                    <a:pt x="4312" y="5124"/>
                  </a:lnTo>
                  <a:lnTo>
                    <a:pt x="4312" y="5155"/>
                  </a:lnTo>
                  <a:lnTo>
                    <a:pt x="4312" y="5186"/>
                  </a:lnTo>
                  <a:lnTo>
                    <a:pt x="4312" y="5218"/>
                  </a:lnTo>
                  <a:lnTo>
                    <a:pt x="4312" y="5249"/>
                  </a:lnTo>
                  <a:lnTo>
                    <a:pt x="4312" y="5280"/>
                  </a:lnTo>
                  <a:lnTo>
                    <a:pt x="4312" y="5311"/>
                  </a:lnTo>
                  <a:lnTo>
                    <a:pt x="4312" y="5311"/>
                  </a:lnTo>
                  <a:lnTo>
                    <a:pt x="4281" y="5342"/>
                  </a:lnTo>
                  <a:lnTo>
                    <a:pt x="4281" y="5374"/>
                  </a:lnTo>
                  <a:lnTo>
                    <a:pt x="4281" y="5405"/>
                  </a:lnTo>
                  <a:lnTo>
                    <a:pt x="4281" y="5436"/>
                  </a:lnTo>
                  <a:lnTo>
                    <a:pt x="4281" y="5467"/>
                  </a:lnTo>
                  <a:lnTo>
                    <a:pt x="4281" y="5499"/>
                  </a:lnTo>
                  <a:lnTo>
                    <a:pt x="4281" y="5499"/>
                  </a:lnTo>
                  <a:lnTo>
                    <a:pt x="4249" y="5530"/>
                  </a:lnTo>
                  <a:lnTo>
                    <a:pt x="4249" y="5561"/>
                  </a:lnTo>
                  <a:close/>
                  <a:moveTo>
                    <a:pt x="3531" y="7217"/>
                  </a:moveTo>
                  <a:cubicBezTo>
                    <a:pt x="3406" y="7404"/>
                    <a:pt x="3625" y="7623"/>
                    <a:pt x="3812" y="7498"/>
                  </a:cubicBezTo>
                  <a:cubicBezTo>
                    <a:pt x="3812" y="7467"/>
                    <a:pt x="3843" y="7467"/>
                    <a:pt x="3843" y="7467"/>
                  </a:cubicBezTo>
                  <a:lnTo>
                    <a:pt x="3843" y="7435"/>
                  </a:lnTo>
                  <a:lnTo>
                    <a:pt x="3875" y="7404"/>
                  </a:lnTo>
                  <a:lnTo>
                    <a:pt x="3875" y="7373"/>
                  </a:lnTo>
                  <a:lnTo>
                    <a:pt x="3906" y="7373"/>
                  </a:lnTo>
                  <a:lnTo>
                    <a:pt x="3906" y="7342"/>
                  </a:lnTo>
                  <a:lnTo>
                    <a:pt x="3937" y="7311"/>
                  </a:lnTo>
                  <a:lnTo>
                    <a:pt x="3937" y="7279"/>
                  </a:lnTo>
                  <a:lnTo>
                    <a:pt x="3968" y="7279"/>
                  </a:lnTo>
                  <a:lnTo>
                    <a:pt x="3968" y="7248"/>
                  </a:lnTo>
                  <a:lnTo>
                    <a:pt x="4000" y="7217"/>
                  </a:lnTo>
                  <a:lnTo>
                    <a:pt x="4000" y="7186"/>
                  </a:lnTo>
                  <a:lnTo>
                    <a:pt x="4031" y="7186"/>
                  </a:lnTo>
                  <a:lnTo>
                    <a:pt x="4031" y="7154"/>
                  </a:lnTo>
                  <a:lnTo>
                    <a:pt x="4062" y="7123"/>
                  </a:lnTo>
                  <a:lnTo>
                    <a:pt x="4062" y="7092"/>
                  </a:lnTo>
                  <a:lnTo>
                    <a:pt x="4093" y="7061"/>
                  </a:lnTo>
                  <a:lnTo>
                    <a:pt x="4093" y="7061"/>
                  </a:lnTo>
                  <a:lnTo>
                    <a:pt x="4124" y="7029"/>
                  </a:lnTo>
                  <a:lnTo>
                    <a:pt x="4124" y="6998"/>
                  </a:lnTo>
                  <a:lnTo>
                    <a:pt x="4156" y="6967"/>
                  </a:lnTo>
                  <a:lnTo>
                    <a:pt x="4156" y="6967"/>
                  </a:lnTo>
                  <a:lnTo>
                    <a:pt x="4156" y="6936"/>
                  </a:lnTo>
                  <a:lnTo>
                    <a:pt x="4187" y="6904"/>
                  </a:lnTo>
                  <a:lnTo>
                    <a:pt x="4187" y="6873"/>
                  </a:lnTo>
                  <a:lnTo>
                    <a:pt x="4218" y="6842"/>
                  </a:lnTo>
                  <a:lnTo>
                    <a:pt x="4218" y="6842"/>
                  </a:lnTo>
                  <a:lnTo>
                    <a:pt x="4218" y="6811"/>
                  </a:lnTo>
                  <a:lnTo>
                    <a:pt x="4249" y="6779"/>
                  </a:lnTo>
                  <a:lnTo>
                    <a:pt x="4249" y="6779"/>
                  </a:lnTo>
                  <a:cubicBezTo>
                    <a:pt x="4343" y="6592"/>
                    <a:pt x="4124" y="6405"/>
                    <a:pt x="3968" y="6530"/>
                  </a:cubicBezTo>
                  <a:cubicBezTo>
                    <a:pt x="3937" y="6561"/>
                    <a:pt x="3906" y="6592"/>
                    <a:pt x="3906" y="6592"/>
                  </a:cubicBezTo>
                  <a:lnTo>
                    <a:pt x="3906" y="6623"/>
                  </a:lnTo>
                  <a:lnTo>
                    <a:pt x="3906" y="6623"/>
                  </a:lnTo>
                  <a:lnTo>
                    <a:pt x="3875" y="6655"/>
                  </a:lnTo>
                  <a:lnTo>
                    <a:pt x="3875" y="6686"/>
                  </a:lnTo>
                  <a:lnTo>
                    <a:pt x="3843" y="6717"/>
                  </a:lnTo>
                  <a:lnTo>
                    <a:pt x="3843" y="6717"/>
                  </a:lnTo>
                  <a:lnTo>
                    <a:pt x="3843" y="6748"/>
                  </a:lnTo>
                  <a:lnTo>
                    <a:pt x="3812" y="6779"/>
                  </a:lnTo>
                  <a:lnTo>
                    <a:pt x="3812" y="6779"/>
                  </a:lnTo>
                  <a:lnTo>
                    <a:pt x="3781" y="6811"/>
                  </a:lnTo>
                  <a:lnTo>
                    <a:pt x="3781" y="6842"/>
                  </a:lnTo>
                  <a:lnTo>
                    <a:pt x="3781" y="6873"/>
                  </a:lnTo>
                  <a:lnTo>
                    <a:pt x="3750" y="6873"/>
                  </a:lnTo>
                  <a:lnTo>
                    <a:pt x="3750" y="6904"/>
                  </a:lnTo>
                  <a:lnTo>
                    <a:pt x="3718" y="6936"/>
                  </a:lnTo>
                  <a:lnTo>
                    <a:pt x="3718" y="6936"/>
                  </a:lnTo>
                  <a:lnTo>
                    <a:pt x="3687" y="6967"/>
                  </a:lnTo>
                  <a:lnTo>
                    <a:pt x="3687" y="6998"/>
                  </a:lnTo>
                  <a:lnTo>
                    <a:pt x="3687" y="7029"/>
                  </a:lnTo>
                  <a:lnTo>
                    <a:pt x="3656" y="7029"/>
                  </a:lnTo>
                  <a:lnTo>
                    <a:pt x="3656" y="7061"/>
                  </a:lnTo>
                  <a:lnTo>
                    <a:pt x="3625" y="7092"/>
                  </a:lnTo>
                  <a:lnTo>
                    <a:pt x="3625" y="7092"/>
                  </a:lnTo>
                  <a:lnTo>
                    <a:pt x="3593" y="7123"/>
                  </a:lnTo>
                  <a:lnTo>
                    <a:pt x="3593" y="7154"/>
                  </a:lnTo>
                  <a:lnTo>
                    <a:pt x="3562" y="7154"/>
                  </a:lnTo>
                  <a:lnTo>
                    <a:pt x="3562" y="7186"/>
                  </a:lnTo>
                  <a:lnTo>
                    <a:pt x="3531" y="7217"/>
                  </a:lnTo>
                  <a:close/>
                  <a:moveTo>
                    <a:pt x="2188" y="8466"/>
                  </a:moveTo>
                  <a:cubicBezTo>
                    <a:pt x="2031" y="8560"/>
                    <a:pt x="2094" y="8841"/>
                    <a:pt x="2313" y="8810"/>
                  </a:cubicBezTo>
                  <a:cubicBezTo>
                    <a:pt x="2344" y="8810"/>
                    <a:pt x="2375" y="8779"/>
                    <a:pt x="2375" y="8779"/>
                  </a:cubicBezTo>
                  <a:lnTo>
                    <a:pt x="2406" y="8779"/>
                  </a:lnTo>
                  <a:lnTo>
                    <a:pt x="2438" y="8748"/>
                  </a:lnTo>
                  <a:lnTo>
                    <a:pt x="2469" y="8748"/>
                  </a:lnTo>
                  <a:lnTo>
                    <a:pt x="2469" y="8716"/>
                  </a:lnTo>
                  <a:lnTo>
                    <a:pt x="2500" y="8716"/>
                  </a:lnTo>
                  <a:lnTo>
                    <a:pt x="2531" y="8685"/>
                  </a:lnTo>
                  <a:lnTo>
                    <a:pt x="2563" y="8685"/>
                  </a:lnTo>
                  <a:lnTo>
                    <a:pt x="2594" y="8654"/>
                  </a:lnTo>
                  <a:lnTo>
                    <a:pt x="2594" y="8654"/>
                  </a:lnTo>
                  <a:lnTo>
                    <a:pt x="2625" y="8623"/>
                  </a:lnTo>
                  <a:lnTo>
                    <a:pt x="2656" y="8623"/>
                  </a:lnTo>
                  <a:lnTo>
                    <a:pt x="2687" y="8591"/>
                  </a:lnTo>
                  <a:lnTo>
                    <a:pt x="2687" y="8591"/>
                  </a:lnTo>
                  <a:lnTo>
                    <a:pt x="2719" y="8560"/>
                  </a:lnTo>
                  <a:lnTo>
                    <a:pt x="2750" y="8560"/>
                  </a:lnTo>
                  <a:lnTo>
                    <a:pt x="2781" y="8529"/>
                  </a:lnTo>
                  <a:lnTo>
                    <a:pt x="2781" y="8529"/>
                  </a:lnTo>
                  <a:lnTo>
                    <a:pt x="2812" y="8498"/>
                  </a:lnTo>
                  <a:lnTo>
                    <a:pt x="2844" y="8498"/>
                  </a:lnTo>
                  <a:lnTo>
                    <a:pt x="2844" y="8466"/>
                  </a:lnTo>
                  <a:lnTo>
                    <a:pt x="2875" y="8435"/>
                  </a:lnTo>
                  <a:lnTo>
                    <a:pt x="2906" y="8435"/>
                  </a:lnTo>
                  <a:lnTo>
                    <a:pt x="2937" y="8404"/>
                  </a:lnTo>
                  <a:lnTo>
                    <a:pt x="2937" y="8404"/>
                  </a:lnTo>
                  <a:lnTo>
                    <a:pt x="2969" y="8373"/>
                  </a:lnTo>
                  <a:lnTo>
                    <a:pt x="3000" y="8373"/>
                  </a:lnTo>
                  <a:lnTo>
                    <a:pt x="3000" y="8341"/>
                  </a:lnTo>
                  <a:lnTo>
                    <a:pt x="3031" y="8310"/>
                  </a:lnTo>
                  <a:cubicBezTo>
                    <a:pt x="3187" y="8185"/>
                    <a:pt x="3062" y="7967"/>
                    <a:pt x="2875" y="7998"/>
                  </a:cubicBezTo>
                  <a:cubicBezTo>
                    <a:pt x="2844" y="7998"/>
                    <a:pt x="2812" y="7998"/>
                    <a:pt x="2781" y="8029"/>
                  </a:cubicBezTo>
                  <a:lnTo>
                    <a:pt x="2781" y="8060"/>
                  </a:lnTo>
                  <a:lnTo>
                    <a:pt x="2750" y="8060"/>
                  </a:lnTo>
                  <a:lnTo>
                    <a:pt x="2719" y="8091"/>
                  </a:lnTo>
                  <a:lnTo>
                    <a:pt x="2719" y="8091"/>
                  </a:lnTo>
                  <a:lnTo>
                    <a:pt x="2687" y="8123"/>
                  </a:lnTo>
                  <a:lnTo>
                    <a:pt x="2656" y="8123"/>
                  </a:lnTo>
                  <a:lnTo>
                    <a:pt x="2656" y="8154"/>
                  </a:lnTo>
                  <a:lnTo>
                    <a:pt x="2625" y="8154"/>
                  </a:lnTo>
                  <a:lnTo>
                    <a:pt x="2594" y="8185"/>
                  </a:lnTo>
                  <a:lnTo>
                    <a:pt x="2594" y="8185"/>
                  </a:lnTo>
                  <a:lnTo>
                    <a:pt x="2563" y="8216"/>
                  </a:lnTo>
                  <a:lnTo>
                    <a:pt x="2531" y="8216"/>
                  </a:lnTo>
                  <a:lnTo>
                    <a:pt x="2531" y="8248"/>
                  </a:lnTo>
                  <a:lnTo>
                    <a:pt x="2500" y="8248"/>
                  </a:lnTo>
                  <a:lnTo>
                    <a:pt x="2469" y="8279"/>
                  </a:lnTo>
                  <a:lnTo>
                    <a:pt x="2469" y="8279"/>
                  </a:lnTo>
                  <a:lnTo>
                    <a:pt x="2438" y="8310"/>
                  </a:lnTo>
                  <a:lnTo>
                    <a:pt x="2406" y="8310"/>
                  </a:lnTo>
                  <a:lnTo>
                    <a:pt x="2406" y="8341"/>
                  </a:lnTo>
                  <a:lnTo>
                    <a:pt x="2375" y="8341"/>
                  </a:lnTo>
                  <a:lnTo>
                    <a:pt x="2344" y="8341"/>
                  </a:lnTo>
                  <a:lnTo>
                    <a:pt x="2313" y="8373"/>
                  </a:lnTo>
                  <a:lnTo>
                    <a:pt x="2313" y="8373"/>
                  </a:lnTo>
                  <a:lnTo>
                    <a:pt x="2281" y="8404"/>
                  </a:lnTo>
                  <a:lnTo>
                    <a:pt x="2250" y="8404"/>
                  </a:lnTo>
                  <a:lnTo>
                    <a:pt x="2250" y="8435"/>
                  </a:lnTo>
                  <a:lnTo>
                    <a:pt x="2219" y="8435"/>
                  </a:lnTo>
                  <a:close/>
                  <a:moveTo>
                    <a:pt x="470" y="9029"/>
                  </a:moveTo>
                  <a:cubicBezTo>
                    <a:pt x="251" y="9029"/>
                    <a:pt x="251" y="9341"/>
                    <a:pt x="438" y="9404"/>
                  </a:cubicBezTo>
                  <a:cubicBezTo>
                    <a:pt x="470" y="9404"/>
                    <a:pt x="501" y="9404"/>
                    <a:pt x="501" y="9404"/>
                  </a:cubicBezTo>
                  <a:lnTo>
                    <a:pt x="532" y="9404"/>
                  </a:lnTo>
                  <a:lnTo>
                    <a:pt x="563" y="9404"/>
                  </a:lnTo>
                  <a:lnTo>
                    <a:pt x="594" y="9372"/>
                  </a:lnTo>
                  <a:lnTo>
                    <a:pt x="626" y="9372"/>
                  </a:lnTo>
                  <a:lnTo>
                    <a:pt x="657" y="9372"/>
                  </a:lnTo>
                  <a:lnTo>
                    <a:pt x="688" y="9372"/>
                  </a:lnTo>
                  <a:lnTo>
                    <a:pt x="719" y="9372"/>
                  </a:lnTo>
                  <a:lnTo>
                    <a:pt x="751" y="9372"/>
                  </a:lnTo>
                  <a:lnTo>
                    <a:pt x="782" y="9372"/>
                  </a:lnTo>
                  <a:lnTo>
                    <a:pt x="813" y="9341"/>
                  </a:lnTo>
                  <a:lnTo>
                    <a:pt x="844" y="9341"/>
                  </a:lnTo>
                  <a:lnTo>
                    <a:pt x="876" y="9341"/>
                  </a:lnTo>
                  <a:lnTo>
                    <a:pt x="907" y="9341"/>
                  </a:lnTo>
                  <a:lnTo>
                    <a:pt x="907" y="9341"/>
                  </a:lnTo>
                  <a:lnTo>
                    <a:pt x="938" y="9341"/>
                  </a:lnTo>
                  <a:lnTo>
                    <a:pt x="969" y="9310"/>
                  </a:lnTo>
                  <a:lnTo>
                    <a:pt x="1001" y="9310"/>
                  </a:lnTo>
                  <a:lnTo>
                    <a:pt x="1032" y="9310"/>
                  </a:lnTo>
                  <a:lnTo>
                    <a:pt x="1063" y="9310"/>
                  </a:lnTo>
                  <a:lnTo>
                    <a:pt x="1094" y="9310"/>
                  </a:lnTo>
                  <a:lnTo>
                    <a:pt x="1126" y="9279"/>
                  </a:lnTo>
                  <a:lnTo>
                    <a:pt x="1157" y="9279"/>
                  </a:lnTo>
                  <a:lnTo>
                    <a:pt x="1188" y="9279"/>
                  </a:lnTo>
                  <a:lnTo>
                    <a:pt x="1219" y="9279"/>
                  </a:lnTo>
                  <a:lnTo>
                    <a:pt x="1251" y="9247"/>
                  </a:lnTo>
                  <a:lnTo>
                    <a:pt x="1282" y="9247"/>
                  </a:lnTo>
                  <a:lnTo>
                    <a:pt x="1282" y="9247"/>
                  </a:lnTo>
                  <a:cubicBezTo>
                    <a:pt x="1500" y="9185"/>
                    <a:pt x="1469" y="8904"/>
                    <a:pt x="1251" y="8872"/>
                  </a:cubicBezTo>
                  <a:cubicBezTo>
                    <a:pt x="1251" y="8872"/>
                    <a:pt x="1219" y="8872"/>
                    <a:pt x="1188" y="8872"/>
                  </a:cubicBezTo>
                  <a:lnTo>
                    <a:pt x="1157" y="8872"/>
                  </a:lnTo>
                  <a:lnTo>
                    <a:pt x="1126" y="8904"/>
                  </a:lnTo>
                  <a:lnTo>
                    <a:pt x="1126" y="8904"/>
                  </a:lnTo>
                  <a:lnTo>
                    <a:pt x="1094" y="8904"/>
                  </a:lnTo>
                  <a:lnTo>
                    <a:pt x="1063" y="8904"/>
                  </a:lnTo>
                  <a:lnTo>
                    <a:pt x="1032" y="8904"/>
                  </a:lnTo>
                  <a:lnTo>
                    <a:pt x="1001" y="8935"/>
                  </a:lnTo>
                  <a:lnTo>
                    <a:pt x="969" y="8935"/>
                  </a:lnTo>
                  <a:lnTo>
                    <a:pt x="969" y="8935"/>
                  </a:lnTo>
                  <a:lnTo>
                    <a:pt x="938" y="8935"/>
                  </a:lnTo>
                  <a:lnTo>
                    <a:pt x="907" y="8935"/>
                  </a:lnTo>
                  <a:lnTo>
                    <a:pt x="876" y="8966"/>
                  </a:lnTo>
                  <a:lnTo>
                    <a:pt x="844" y="8966"/>
                  </a:lnTo>
                  <a:lnTo>
                    <a:pt x="813" y="8966"/>
                  </a:lnTo>
                  <a:lnTo>
                    <a:pt x="782" y="8966"/>
                  </a:lnTo>
                  <a:lnTo>
                    <a:pt x="782" y="8966"/>
                  </a:lnTo>
                  <a:lnTo>
                    <a:pt x="751" y="8966"/>
                  </a:lnTo>
                  <a:lnTo>
                    <a:pt x="719" y="8997"/>
                  </a:lnTo>
                  <a:lnTo>
                    <a:pt x="688" y="8997"/>
                  </a:lnTo>
                  <a:lnTo>
                    <a:pt x="657" y="8997"/>
                  </a:lnTo>
                  <a:lnTo>
                    <a:pt x="626" y="8997"/>
                  </a:lnTo>
                  <a:lnTo>
                    <a:pt x="594" y="8997"/>
                  </a:lnTo>
                  <a:lnTo>
                    <a:pt x="563" y="8997"/>
                  </a:lnTo>
                  <a:lnTo>
                    <a:pt x="563" y="8997"/>
                  </a:lnTo>
                  <a:lnTo>
                    <a:pt x="532" y="8997"/>
                  </a:lnTo>
                  <a:lnTo>
                    <a:pt x="501" y="8997"/>
                  </a:lnTo>
                  <a:close/>
                  <a:moveTo>
                    <a:pt x="1" y="376"/>
                  </a:moveTo>
                  <a:lnTo>
                    <a:pt x="63" y="376"/>
                  </a:lnTo>
                  <a:lnTo>
                    <a:pt x="95" y="376"/>
                  </a:lnTo>
                  <a:lnTo>
                    <a:pt x="126" y="376"/>
                  </a:lnTo>
                  <a:lnTo>
                    <a:pt x="126" y="376"/>
                  </a:lnTo>
                  <a:lnTo>
                    <a:pt x="157" y="376"/>
                  </a:lnTo>
                  <a:lnTo>
                    <a:pt x="188" y="376"/>
                  </a:lnTo>
                  <a:lnTo>
                    <a:pt x="220" y="376"/>
                  </a:lnTo>
                  <a:lnTo>
                    <a:pt x="251" y="376"/>
                  </a:lnTo>
                  <a:lnTo>
                    <a:pt x="282" y="407"/>
                  </a:lnTo>
                  <a:lnTo>
                    <a:pt x="313" y="407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76" y="407"/>
                  </a:lnTo>
                  <a:cubicBezTo>
                    <a:pt x="594" y="407"/>
                    <a:pt x="657" y="126"/>
                    <a:pt x="470" y="32"/>
                  </a:cubicBezTo>
                  <a:cubicBezTo>
                    <a:pt x="438" y="32"/>
                    <a:pt x="438" y="32"/>
                    <a:pt x="407" y="32"/>
                  </a:cubicBezTo>
                  <a:lnTo>
                    <a:pt x="376" y="32"/>
                  </a:lnTo>
                  <a:lnTo>
                    <a:pt x="345" y="1"/>
                  </a:lnTo>
                  <a:lnTo>
                    <a:pt x="313" y="1"/>
                  </a:lnTo>
                  <a:lnTo>
                    <a:pt x="313" y="1"/>
                  </a:lnTo>
                  <a:lnTo>
                    <a:pt x="282" y="1"/>
                  </a:lnTo>
                  <a:lnTo>
                    <a:pt x="251" y="1"/>
                  </a:lnTo>
                  <a:lnTo>
                    <a:pt x="220" y="1"/>
                  </a:lnTo>
                  <a:lnTo>
                    <a:pt x="188" y="1"/>
                  </a:lnTo>
                  <a:lnTo>
                    <a:pt x="157" y="1"/>
                  </a:lnTo>
                  <a:lnTo>
                    <a:pt x="126" y="1"/>
                  </a:lnTo>
                  <a:lnTo>
                    <a:pt x="95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"/>
                  </a:lnTo>
                  <a:lnTo>
                    <a:pt x="1" y="376"/>
                  </a:lnTo>
                  <a:lnTo>
                    <a:pt x="1" y="376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 flipH="1">
              <a:off x="8476130" y="455294"/>
              <a:ext cx="62059" cy="84226"/>
            </a:xfrm>
            <a:custGeom>
              <a:rect b="b" l="l" r="r" t="t"/>
              <a:pathLst>
                <a:path extrusionOk="0" h="1782" w="1313">
                  <a:moveTo>
                    <a:pt x="1313" y="126"/>
                  </a:moveTo>
                  <a:lnTo>
                    <a:pt x="1313" y="1782"/>
                  </a:lnTo>
                  <a:lnTo>
                    <a:pt x="1" y="1782"/>
                  </a:lnTo>
                  <a:lnTo>
                    <a:pt x="1" y="1"/>
                  </a:lnTo>
                  <a:cubicBezTo>
                    <a:pt x="438" y="1"/>
                    <a:pt x="876" y="32"/>
                    <a:pt x="1313" y="126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 flipH="1">
              <a:off x="8225106" y="577852"/>
              <a:ext cx="122605" cy="135887"/>
            </a:xfrm>
            <a:custGeom>
              <a:rect b="b" l="l" r="r" t="t"/>
              <a:pathLst>
                <a:path extrusionOk="0" h="2875" w="2594">
                  <a:moveTo>
                    <a:pt x="1438" y="1"/>
                  </a:moveTo>
                  <a:lnTo>
                    <a:pt x="1" y="751"/>
                  </a:lnTo>
                  <a:lnTo>
                    <a:pt x="1094" y="2875"/>
                  </a:lnTo>
                  <a:lnTo>
                    <a:pt x="2594" y="2063"/>
                  </a:lnTo>
                  <a:cubicBezTo>
                    <a:pt x="2312" y="1313"/>
                    <a:pt x="1938" y="626"/>
                    <a:pt x="1438" y="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 flipH="1">
              <a:off x="8480525" y="1040010"/>
              <a:ext cx="57663" cy="79783"/>
            </a:xfrm>
            <a:custGeom>
              <a:rect b="b" l="l" r="r" t="t"/>
              <a:pathLst>
                <a:path extrusionOk="0" h="1688" w="1220">
                  <a:moveTo>
                    <a:pt x="1" y="1"/>
                  </a:moveTo>
                  <a:lnTo>
                    <a:pt x="1219" y="1"/>
                  </a:lnTo>
                  <a:lnTo>
                    <a:pt x="1219" y="1562"/>
                  </a:lnTo>
                  <a:cubicBezTo>
                    <a:pt x="813" y="1625"/>
                    <a:pt x="438" y="1687"/>
                    <a:pt x="1" y="16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 flipH="1">
              <a:off x="8228036" y="867256"/>
              <a:ext cx="124071" cy="135887"/>
            </a:xfrm>
            <a:custGeom>
              <a:rect b="b" l="l" r="r" t="t"/>
              <a:pathLst>
                <a:path extrusionOk="0" h="2875" w="2625">
                  <a:moveTo>
                    <a:pt x="1406" y="2875"/>
                  </a:moveTo>
                  <a:lnTo>
                    <a:pt x="0" y="2062"/>
                  </a:lnTo>
                  <a:lnTo>
                    <a:pt x="1156" y="1"/>
                  </a:lnTo>
                  <a:lnTo>
                    <a:pt x="2624" y="813"/>
                  </a:lnTo>
                  <a:cubicBezTo>
                    <a:pt x="2343" y="1563"/>
                    <a:pt x="1937" y="2250"/>
                    <a:pt x="1406" y="2875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 flipH="1">
              <a:off x="8405232" y="654658"/>
              <a:ext cx="143260" cy="138817"/>
            </a:xfrm>
            <a:custGeom>
              <a:rect b="b" l="l" r="r" t="t"/>
              <a:pathLst>
                <a:path extrusionOk="0" h="2937" w="3031">
                  <a:moveTo>
                    <a:pt x="1562" y="2062"/>
                  </a:moveTo>
                  <a:cubicBezTo>
                    <a:pt x="1843" y="2937"/>
                    <a:pt x="3030" y="2374"/>
                    <a:pt x="2562" y="1343"/>
                  </a:cubicBezTo>
                  <a:cubicBezTo>
                    <a:pt x="2343" y="875"/>
                    <a:pt x="1656" y="344"/>
                    <a:pt x="1562" y="0"/>
                  </a:cubicBezTo>
                  <a:cubicBezTo>
                    <a:pt x="1344" y="469"/>
                    <a:pt x="875" y="687"/>
                    <a:pt x="563" y="1219"/>
                  </a:cubicBezTo>
                  <a:cubicBezTo>
                    <a:pt x="0" y="2187"/>
                    <a:pt x="1219" y="2937"/>
                    <a:pt x="1531" y="2062"/>
                  </a:cubicBezTo>
                  <a:cubicBezTo>
                    <a:pt x="1469" y="2343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499"/>
                    <a:pt x="1593" y="2281"/>
                    <a:pt x="1562" y="2062"/>
                  </a:cubicBez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 flipH="1">
              <a:off x="8428865" y="794893"/>
              <a:ext cx="94530" cy="125583"/>
            </a:xfrm>
            <a:custGeom>
              <a:rect b="b" l="l" r="r" t="t"/>
              <a:pathLst>
                <a:path extrusionOk="0" h="2657" w="2000">
                  <a:moveTo>
                    <a:pt x="0" y="1313"/>
                  </a:moveTo>
                  <a:lnTo>
                    <a:pt x="1031" y="1"/>
                  </a:lnTo>
                  <a:lnTo>
                    <a:pt x="2000" y="1344"/>
                  </a:lnTo>
                  <a:lnTo>
                    <a:pt x="1000" y="2656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2"/>
          <p:cNvGrpSpPr/>
          <p:nvPr/>
        </p:nvGrpSpPr>
        <p:grpSpPr>
          <a:xfrm rot="-1800143">
            <a:off x="4954600" y="4102688"/>
            <a:ext cx="749010" cy="719894"/>
            <a:chOff x="5475025" y="4532675"/>
            <a:chExt cx="542800" cy="521700"/>
          </a:xfrm>
        </p:grpSpPr>
        <p:sp>
          <p:nvSpPr>
            <p:cNvPr id="548" name="Google Shape;548;p22"/>
            <p:cNvSpPr/>
            <p:nvPr/>
          </p:nvSpPr>
          <p:spPr>
            <a:xfrm>
              <a:off x="5481275" y="4538925"/>
              <a:ext cx="467825" cy="418625"/>
            </a:xfrm>
            <a:custGeom>
              <a:rect b="b" l="l" r="r" t="t"/>
              <a:pathLst>
                <a:path extrusionOk="0" h="16745" w="18713">
                  <a:moveTo>
                    <a:pt x="0" y="10653"/>
                  </a:moveTo>
                  <a:lnTo>
                    <a:pt x="14151" y="0"/>
                  </a:lnTo>
                  <a:lnTo>
                    <a:pt x="18712" y="6092"/>
                  </a:lnTo>
                  <a:lnTo>
                    <a:pt x="4592" y="16744"/>
                  </a:lnTo>
                  <a:lnTo>
                    <a:pt x="0" y="10653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5481275" y="4538925"/>
              <a:ext cx="410800" cy="342875"/>
            </a:xfrm>
            <a:custGeom>
              <a:rect b="b" l="l" r="r" t="t"/>
              <a:pathLst>
                <a:path extrusionOk="0" h="13715" w="16432">
                  <a:moveTo>
                    <a:pt x="0" y="10653"/>
                  </a:moveTo>
                  <a:lnTo>
                    <a:pt x="14151" y="0"/>
                  </a:lnTo>
                  <a:lnTo>
                    <a:pt x="16432" y="3030"/>
                  </a:lnTo>
                  <a:lnTo>
                    <a:pt x="2312" y="13714"/>
                  </a:lnTo>
                  <a:lnTo>
                    <a:pt x="0" y="10653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5475025" y="4532675"/>
              <a:ext cx="480325" cy="431125"/>
            </a:xfrm>
            <a:custGeom>
              <a:rect b="b" l="l" r="r" t="t"/>
              <a:pathLst>
                <a:path extrusionOk="0" h="17245" w="19213">
                  <a:moveTo>
                    <a:pt x="8497" y="8872"/>
                  </a:moveTo>
                  <a:cubicBezTo>
                    <a:pt x="8622" y="9028"/>
                    <a:pt x="9059" y="9559"/>
                    <a:pt x="9684" y="9091"/>
                  </a:cubicBezTo>
                  <a:lnTo>
                    <a:pt x="9872" y="8935"/>
                  </a:lnTo>
                  <a:cubicBezTo>
                    <a:pt x="10028" y="8841"/>
                    <a:pt x="10090" y="8872"/>
                    <a:pt x="10153" y="8966"/>
                  </a:cubicBezTo>
                  <a:lnTo>
                    <a:pt x="10215" y="8997"/>
                  </a:lnTo>
                  <a:cubicBezTo>
                    <a:pt x="10278" y="9122"/>
                    <a:pt x="10247" y="9184"/>
                    <a:pt x="10122" y="9309"/>
                  </a:cubicBezTo>
                  <a:cubicBezTo>
                    <a:pt x="9809" y="9528"/>
                    <a:pt x="9466" y="9747"/>
                    <a:pt x="9309" y="9841"/>
                  </a:cubicBezTo>
                  <a:lnTo>
                    <a:pt x="9715" y="10340"/>
                  </a:lnTo>
                  <a:cubicBezTo>
                    <a:pt x="10028" y="10215"/>
                    <a:pt x="10090" y="10215"/>
                    <a:pt x="10371" y="9997"/>
                  </a:cubicBezTo>
                  <a:lnTo>
                    <a:pt x="10590" y="10278"/>
                  </a:lnTo>
                  <a:lnTo>
                    <a:pt x="10934" y="9997"/>
                  </a:lnTo>
                  <a:lnTo>
                    <a:pt x="10746" y="9716"/>
                  </a:lnTo>
                  <a:cubicBezTo>
                    <a:pt x="11059" y="9466"/>
                    <a:pt x="11277" y="9091"/>
                    <a:pt x="10840" y="8497"/>
                  </a:cubicBezTo>
                  <a:lnTo>
                    <a:pt x="10746" y="8372"/>
                  </a:lnTo>
                  <a:cubicBezTo>
                    <a:pt x="10559" y="8122"/>
                    <a:pt x="10090" y="7779"/>
                    <a:pt x="9590" y="8154"/>
                  </a:cubicBezTo>
                  <a:lnTo>
                    <a:pt x="9372" y="8310"/>
                  </a:lnTo>
                  <a:cubicBezTo>
                    <a:pt x="9216" y="8435"/>
                    <a:pt x="9153" y="8404"/>
                    <a:pt x="9059" y="8310"/>
                  </a:cubicBezTo>
                  <a:lnTo>
                    <a:pt x="9028" y="8279"/>
                  </a:lnTo>
                  <a:cubicBezTo>
                    <a:pt x="8934" y="8122"/>
                    <a:pt x="8997" y="8060"/>
                    <a:pt x="9184" y="7935"/>
                  </a:cubicBezTo>
                  <a:cubicBezTo>
                    <a:pt x="9403" y="7779"/>
                    <a:pt x="9653" y="7560"/>
                    <a:pt x="9903" y="7435"/>
                  </a:cubicBezTo>
                  <a:lnTo>
                    <a:pt x="9528" y="6935"/>
                  </a:lnTo>
                  <a:cubicBezTo>
                    <a:pt x="9278" y="6998"/>
                    <a:pt x="9122" y="7060"/>
                    <a:pt x="8872" y="7248"/>
                  </a:cubicBezTo>
                  <a:lnTo>
                    <a:pt x="8653" y="6967"/>
                  </a:lnTo>
                  <a:lnTo>
                    <a:pt x="8310" y="7248"/>
                  </a:lnTo>
                  <a:lnTo>
                    <a:pt x="8528" y="7529"/>
                  </a:lnTo>
                  <a:cubicBezTo>
                    <a:pt x="8154" y="7810"/>
                    <a:pt x="7966" y="8216"/>
                    <a:pt x="8341" y="8685"/>
                  </a:cubicBezTo>
                  <a:close/>
                  <a:moveTo>
                    <a:pt x="7779" y="6217"/>
                  </a:moveTo>
                  <a:cubicBezTo>
                    <a:pt x="6435" y="7216"/>
                    <a:pt x="6185" y="9122"/>
                    <a:pt x="7185" y="10465"/>
                  </a:cubicBezTo>
                  <a:cubicBezTo>
                    <a:pt x="8185" y="11777"/>
                    <a:pt x="10090" y="12058"/>
                    <a:pt x="11434" y="11059"/>
                  </a:cubicBezTo>
                  <a:cubicBezTo>
                    <a:pt x="12777" y="10028"/>
                    <a:pt x="13027" y="8154"/>
                    <a:pt x="12027" y="6810"/>
                  </a:cubicBezTo>
                  <a:cubicBezTo>
                    <a:pt x="11027" y="5467"/>
                    <a:pt x="9122" y="5186"/>
                    <a:pt x="7779" y="6217"/>
                  </a:cubicBezTo>
                  <a:close/>
                  <a:moveTo>
                    <a:pt x="1593" y="10465"/>
                  </a:moveTo>
                  <a:cubicBezTo>
                    <a:pt x="1812" y="10903"/>
                    <a:pt x="1781" y="11434"/>
                    <a:pt x="1500" y="11840"/>
                  </a:cubicBezTo>
                  <a:lnTo>
                    <a:pt x="4280" y="15526"/>
                  </a:lnTo>
                  <a:cubicBezTo>
                    <a:pt x="4748" y="15370"/>
                    <a:pt x="5280" y="15495"/>
                    <a:pt x="5654" y="15838"/>
                  </a:cubicBezTo>
                  <a:lnTo>
                    <a:pt x="17619" y="6810"/>
                  </a:lnTo>
                  <a:cubicBezTo>
                    <a:pt x="17400" y="6342"/>
                    <a:pt x="17431" y="5811"/>
                    <a:pt x="17713" y="5405"/>
                  </a:cubicBezTo>
                  <a:lnTo>
                    <a:pt x="14932" y="1718"/>
                  </a:lnTo>
                  <a:cubicBezTo>
                    <a:pt x="14464" y="1875"/>
                    <a:pt x="13964" y="1750"/>
                    <a:pt x="13589" y="1406"/>
                  </a:cubicBezTo>
                  <a:close/>
                  <a:moveTo>
                    <a:pt x="0" y="10871"/>
                  </a:moveTo>
                  <a:lnTo>
                    <a:pt x="14433" y="0"/>
                  </a:lnTo>
                  <a:lnTo>
                    <a:pt x="19212" y="6373"/>
                  </a:lnTo>
                  <a:lnTo>
                    <a:pt x="18025" y="7279"/>
                  </a:lnTo>
                  <a:lnTo>
                    <a:pt x="18025" y="7279"/>
                  </a:lnTo>
                  <a:lnTo>
                    <a:pt x="4811" y="17244"/>
                  </a:lnTo>
                  <a:lnTo>
                    <a:pt x="3749" y="15838"/>
                  </a:lnTo>
                  <a:lnTo>
                    <a:pt x="0" y="10871"/>
                  </a:lnTo>
                  <a:lnTo>
                    <a:pt x="0" y="10871"/>
                  </a:lnTo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5475025" y="4532675"/>
              <a:ext cx="420175" cy="351450"/>
            </a:xfrm>
            <a:custGeom>
              <a:rect b="b" l="l" r="r" t="t"/>
              <a:pathLst>
                <a:path extrusionOk="0" h="14058" w="16807">
                  <a:moveTo>
                    <a:pt x="7779" y="6217"/>
                  </a:moveTo>
                  <a:cubicBezTo>
                    <a:pt x="6435" y="7216"/>
                    <a:pt x="6185" y="9122"/>
                    <a:pt x="7185" y="10465"/>
                  </a:cubicBezTo>
                  <a:lnTo>
                    <a:pt x="7185" y="10465"/>
                  </a:lnTo>
                  <a:lnTo>
                    <a:pt x="8841" y="9216"/>
                  </a:lnTo>
                  <a:cubicBezTo>
                    <a:pt x="8653" y="9122"/>
                    <a:pt x="8560" y="8966"/>
                    <a:pt x="8497" y="8872"/>
                  </a:cubicBezTo>
                  <a:lnTo>
                    <a:pt x="8341" y="8685"/>
                  </a:lnTo>
                  <a:cubicBezTo>
                    <a:pt x="7966" y="8216"/>
                    <a:pt x="8154" y="7810"/>
                    <a:pt x="8528" y="7529"/>
                  </a:cubicBezTo>
                  <a:lnTo>
                    <a:pt x="8310" y="7248"/>
                  </a:lnTo>
                  <a:lnTo>
                    <a:pt x="8653" y="6967"/>
                  </a:lnTo>
                  <a:lnTo>
                    <a:pt x="8872" y="7248"/>
                  </a:lnTo>
                  <a:cubicBezTo>
                    <a:pt x="9122" y="7060"/>
                    <a:pt x="9278" y="6998"/>
                    <a:pt x="9528" y="6935"/>
                  </a:cubicBezTo>
                  <a:lnTo>
                    <a:pt x="9903" y="7435"/>
                  </a:lnTo>
                  <a:cubicBezTo>
                    <a:pt x="9653" y="7560"/>
                    <a:pt x="9403" y="7779"/>
                    <a:pt x="9184" y="7935"/>
                  </a:cubicBezTo>
                  <a:cubicBezTo>
                    <a:pt x="8997" y="8060"/>
                    <a:pt x="8934" y="8122"/>
                    <a:pt x="9028" y="8279"/>
                  </a:cubicBezTo>
                  <a:lnTo>
                    <a:pt x="9059" y="8310"/>
                  </a:lnTo>
                  <a:cubicBezTo>
                    <a:pt x="9153" y="8404"/>
                    <a:pt x="9216" y="8435"/>
                    <a:pt x="9372" y="8310"/>
                  </a:cubicBezTo>
                  <a:lnTo>
                    <a:pt x="9590" y="8154"/>
                  </a:lnTo>
                  <a:cubicBezTo>
                    <a:pt x="9872" y="7935"/>
                    <a:pt x="10153" y="7966"/>
                    <a:pt x="10371" y="8060"/>
                  </a:cubicBezTo>
                  <a:lnTo>
                    <a:pt x="12027" y="6810"/>
                  </a:lnTo>
                  <a:cubicBezTo>
                    <a:pt x="11027" y="5467"/>
                    <a:pt x="9122" y="5186"/>
                    <a:pt x="7779" y="6217"/>
                  </a:cubicBezTo>
                  <a:close/>
                  <a:moveTo>
                    <a:pt x="0" y="10871"/>
                  </a:moveTo>
                  <a:lnTo>
                    <a:pt x="14433" y="0"/>
                  </a:lnTo>
                  <a:lnTo>
                    <a:pt x="16807" y="3187"/>
                  </a:lnTo>
                  <a:lnTo>
                    <a:pt x="16338" y="3562"/>
                  </a:lnTo>
                  <a:lnTo>
                    <a:pt x="14932" y="1718"/>
                  </a:lnTo>
                  <a:cubicBezTo>
                    <a:pt x="14464" y="1875"/>
                    <a:pt x="13964" y="1750"/>
                    <a:pt x="13589" y="1406"/>
                  </a:cubicBezTo>
                  <a:lnTo>
                    <a:pt x="1593" y="10465"/>
                  </a:lnTo>
                  <a:cubicBezTo>
                    <a:pt x="1812" y="10903"/>
                    <a:pt x="1781" y="11434"/>
                    <a:pt x="1500" y="11840"/>
                  </a:cubicBezTo>
                  <a:lnTo>
                    <a:pt x="2905" y="13683"/>
                  </a:lnTo>
                  <a:lnTo>
                    <a:pt x="2406" y="14058"/>
                  </a:lnTo>
                  <a:lnTo>
                    <a:pt x="0" y="10871"/>
                  </a:lnTo>
                  <a:lnTo>
                    <a:pt x="0" y="10871"/>
                  </a:lnTo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5531250" y="4678700"/>
              <a:ext cx="480325" cy="321800"/>
            </a:xfrm>
            <a:custGeom>
              <a:rect b="b" l="l" r="r" t="t"/>
              <a:pathLst>
                <a:path extrusionOk="0" h="12872" w="19213">
                  <a:moveTo>
                    <a:pt x="0" y="5655"/>
                  </a:moveTo>
                  <a:lnTo>
                    <a:pt x="16776" y="1"/>
                  </a:lnTo>
                  <a:lnTo>
                    <a:pt x="19212" y="7217"/>
                  </a:lnTo>
                  <a:lnTo>
                    <a:pt x="2468" y="12871"/>
                  </a:lnTo>
                  <a:lnTo>
                    <a:pt x="0" y="5655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5531250" y="4678700"/>
              <a:ext cx="449850" cy="231975"/>
            </a:xfrm>
            <a:custGeom>
              <a:rect b="b" l="l" r="r" t="t"/>
              <a:pathLst>
                <a:path extrusionOk="0" h="9279" w="17994">
                  <a:moveTo>
                    <a:pt x="0" y="5655"/>
                  </a:moveTo>
                  <a:lnTo>
                    <a:pt x="16776" y="1"/>
                  </a:lnTo>
                  <a:lnTo>
                    <a:pt x="17994" y="3593"/>
                  </a:lnTo>
                  <a:lnTo>
                    <a:pt x="1250" y="9279"/>
                  </a:lnTo>
                  <a:lnTo>
                    <a:pt x="0" y="5655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5525775" y="4673250"/>
              <a:ext cx="492050" cy="333500"/>
            </a:xfrm>
            <a:custGeom>
              <a:rect b="b" l="l" r="r" t="t"/>
              <a:pathLst>
                <a:path extrusionOk="0" h="13340" w="19682">
                  <a:moveTo>
                    <a:pt x="8685" y="6560"/>
                  </a:moveTo>
                  <a:cubicBezTo>
                    <a:pt x="8748" y="6748"/>
                    <a:pt x="8997" y="7373"/>
                    <a:pt x="9747" y="7123"/>
                  </a:cubicBezTo>
                  <a:lnTo>
                    <a:pt x="9997" y="7029"/>
                  </a:lnTo>
                  <a:cubicBezTo>
                    <a:pt x="10153" y="6998"/>
                    <a:pt x="10216" y="7029"/>
                    <a:pt x="10247" y="7154"/>
                  </a:cubicBezTo>
                  <a:lnTo>
                    <a:pt x="10278" y="7216"/>
                  </a:lnTo>
                  <a:cubicBezTo>
                    <a:pt x="10310" y="7341"/>
                    <a:pt x="10278" y="7404"/>
                    <a:pt x="10091" y="7435"/>
                  </a:cubicBezTo>
                  <a:cubicBezTo>
                    <a:pt x="9747" y="7560"/>
                    <a:pt x="9341" y="7685"/>
                    <a:pt x="9185" y="7716"/>
                  </a:cubicBezTo>
                  <a:lnTo>
                    <a:pt x="9372" y="8310"/>
                  </a:lnTo>
                  <a:cubicBezTo>
                    <a:pt x="9716" y="8310"/>
                    <a:pt x="9778" y="8310"/>
                    <a:pt x="10153" y="8216"/>
                  </a:cubicBezTo>
                  <a:lnTo>
                    <a:pt x="10247" y="8528"/>
                  </a:lnTo>
                  <a:lnTo>
                    <a:pt x="10684" y="8372"/>
                  </a:lnTo>
                  <a:lnTo>
                    <a:pt x="10559" y="8060"/>
                  </a:lnTo>
                  <a:cubicBezTo>
                    <a:pt x="10934" y="7935"/>
                    <a:pt x="11278" y="7623"/>
                    <a:pt x="11028" y="6904"/>
                  </a:cubicBezTo>
                  <a:lnTo>
                    <a:pt x="10997" y="6779"/>
                  </a:lnTo>
                  <a:cubicBezTo>
                    <a:pt x="10872" y="6467"/>
                    <a:pt x="10559" y="5998"/>
                    <a:pt x="9966" y="6186"/>
                  </a:cubicBezTo>
                  <a:lnTo>
                    <a:pt x="9716" y="6279"/>
                  </a:lnTo>
                  <a:cubicBezTo>
                    <a:pt x="9497" y="6342"/>
                    <a:pt x="9466" y="6311"/>
                    <a:pt x="9404" y="6186"/>
                  </a:cubicBezTo>
                  <a:lnTo>
                    <a:pt x="9404" y="6123"/>
                  </a:lnTo>
                  <a:cubicBezTo>
                    <a:pt x="9341" y="5967"/>
                    <a:pt x="9435" y="5936"/>
                    <a:pt x="9622" y="5842"/>
                  </a:cubicBezTo>
                  <a:cubicBezTo>
                    <a:pt x="9903" y="5779"/>
                    <a:pt x="10216" y="5686"/>
                    <a:pt x="10466" y="5623"/>
                  </a:cubicBezTo>
                  <a:lnTo>
                    <a:pt x="10278" y="5030"/>
                  </a:lnTo>
                  <a:cubicBezTo>
                    <a:pt x="10028" y="5030"/>
                    <a:pt x="9872" y="5030"/>
                    <a:pt x="9560" y="5123"/>
                  </a:cubicBezTo>
                  <a:lnTo>
                    <a:pt x="9466" y="4780"/>
                  </a:lnTo>
                  <a:lnTo>
                    <a:pt x="9029" y="4905"/>
                  </a:lnTo>
                  <a:lnTo>
                    <a:pt x="9154" y="5248"/>
                  </a:lnTo>
                  <a:cubicBezTo>
                    <a:pt x="8716" y="5436"/>
                    <a:pt x="8404" y="5748"/>
                    <a:pt x="8623" y="6311"/>
                  </a:cubicBezTo>
                  <a:close/>
                  <a:moveTo>
                    <a:pt x="8873" y="3780"/>
                  </a:moveTo>
                  <a:cubicBezTo>
                    <a:pt x="7279" y="4311"/>
                    <a:pt x="6436" y="6029"/>
                    <a:pt x="6967" y="7623"/>
                  </a:cubicBezTo>
                  <a:cubicBezTo>
                    <a:pt x="7498" y="9216"/>
                    <a:pt x="9216" y="10059"/>
                    <a:pt x="10809" y="9528"/>
                  </a:cubicBezTo>
                  <a:cubicBezTo>
                    <a:pt x="12403" y="8997"/>
                    <a:pt x="13246" y="7279"/>
                    <a:pt x="12715" y="5686"/>
                  </a:cubicBezTo>
                  <a:cubicBezTo>
                    <a:pt x="12184" y="4093"/>
                    <a:pt x="10466" y="3249"/>
                    <a:pt x="8873" y="3780"/>
                  </a:cubicBezTo>
                  <a:close/>
                  <a:moveTo>
                    <a:pt x="1656" y="5873"/>
                  </a:moveTo>
                  <a:cubicBezTo>
                    <a:pt x="1719" y="6373"/>
                    <a:pt x="1531" y="6873"/>
                    <a:pt x="1125" y="7185"/>
                  </a:cubicBezTo>
                  <a:lnTo>
                    <a:pt x="2594" y="11527"/>
                  </a:lnTo>
                  <a:cubicBezTo>
                    <a:pt x="3093" y="11527"/>
                    <a:pt x="3562" y="11809"/>
                    <a:pt x="3812" y="12246"/>
                  </a:cubicBezTo>
                  <a:lnTo>
                    <a:pt x="18025" y="7435"/>
                  </a:lnTo>
                  <a:cubicBezTo>
                    <a:pt x="17963" y="6935"/>
                    <a:pt x="18150" y="6435"/>
                    <a:pt x="18525" y="6123"/>
                  </a:cubicBezTo>
                  <a:lnTo>
                    <a:pt x="17057" y="1781"/>
                  </a:lnTo>
                  <a:cubicBezTo>
                    <a:pt x="16589" y="1781"/>
                    <a:pt x="16120" y="1500"/>
                    <a:pt x="15870" y="1062"/>
                  </a:cubicBezTo>
                  <a:close/>
                  <a:moveTo>
                    <a:pt x="1" y="5779"/>
                  </a:moveTo>
                  <a:lnTo>
                    <a:pt x="17120" y="0"/>
                  </a:lnTo>
                  <a:lnTo>
                    <a:pt x="19681" y="7529"/>
                  </a:lnTo>
                  <a:lnTo>
                    <a:pt x="18244" y="8029"/>
                  </a:lnTo>
                  <a:lnTo>
                    <a:pt x="18244" y="8029"/>
                  </a:lnTo>
                  <a:lnTo>
                    <a:pt x="2562" y="13339"/>
                  </a:lnTo>
                  <a:lnTo>
                    <a:pt x="2000" y="11652"/>
                  </a:lnTo>
                  <a:lnTo>
                    <a:pt x="1" y="5779"/>
                  </a:lnTo>
                  <a:lnTo>
                    <a:pt x="1" y="5779"/>
                  </a:lnTo>
                  <a:close/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5525775" y="4673250"/>
              <a:ext cx="460025" cy="239000"/>
            </a:xfrm>
            <a:custGeom>
              <a:rect b="b" l="l" r="r" t="t"/>
              <a:pathLst>
                <a:path extrusionOk="0" h="9560" w="18401">
                  <a:moveTo>
                    <a:pt x="8873" y="3780"/>
                  </a:moveTo>
                  <a:cubicBezTo>
                    <a:pt x="7279" y="4311"/>
                    <a:pt x="6436" y="6029"/>
                    <a:pt x="6967" y="7623"/>
                  </a:cubicBezTo>
                  <a:lnTo>
                    <a:pt x="6967" y="7623"/>
                  </a:lnTo>
                  <a:lnTo>
                    <a:pt x="8935" y="6967"/>
                  </a:lnTo>
                  <a:cubicBezTo>
                    <a:pt x="8779" y="6810"/>
                    <a:pt x="8716" y="6623"/>
                    <a:pt x="8685" y="6560"/>
                  </a:cubicBezTo>
                  <a:lnTo>
                    <a:pt x="8623" y="6311"/>
                  </a:lnTo>
                  <a:cubicBezTo>
                    <a:pt x="8404" y="5748"/>
                    <a:pt x="8716" y="5436"/>
                    <a:pt x="9154" y="5248"/>
                  </a:cubicBezTo>
                  <a:lnTo>
                    <a:pt x="9029" y="4905"/>
                  </a:lnTo>
                  <a:lnTo>
                    <a:pt x="9466" y="4780"/>
                  </a:lnTo>
                  <a:lnTo>
                    <a:pt x="9560" y="5123"/>
                  </a:lnTo>
                  <a:cubicBezTo>
                    <a:pt x="9872" y="5030"/>
                    <a:pt x="10028" y="5030"/>
                    <a:pt x="10278" y="5030"/>
                  </a:cubicBezTo>
                  <a:lnTo>
                    <a:pt x="10466" y="5623"/>
                  </a:lnTo>
                  <a:cubicBezTo>
                    <a:pt x="10216" y="5686"/>
                    <a:pt x="9903" y="5779"/>
                    <a:pt x="9622" y="5842"/>
                  </a:cubicBezTo>
                  <a:cubicBezTo>
                    <a:pt x="9435" y="5936"/>
                    <a:pt x="9341" y="5967"/>
                    <a:pt x="9404" y="6123"/>
                  </a:cubicBezTo>
                  <a:lnTo>
                    <a:pt x="9404" y="6186"/>
                  </a:lnTo>
                  <a:cubicBezTo>
                    <a:pt x="9466" y="6311"/>
                    <a:pt x="9497" y="6342"/>
                    <a:pt x="9716" y="6279"/>
                  </a:cubicBezTo>
                  <a:lnTo>
                    <a:pt x="9966" y="6186"/>
                  </a:lnTo>
                  <a:cubicBezTo>
                    <a:pt x="10310" y="6092"/>
                    <a:pt x="10559" y="6186"/>
                    <a:pt x="10716" y="6342"/>
                  </a:cubicBezTo>
                  <a:lnTo>
                    <a:pt x="12715" y="5686"/>
                  </a:lnTo>
                  <a:cubicBezTo>
                    <a:pt x="12184" y="4093"/>
                    <a:pt x="10466" y="3249"/>
                    <a:pt x="8873" y="3780"/>
                  </a:cubicBezTo>
                  <a:close/>
                  <a:moveTo>
                    <a:pt x="1" y="5779"/>
                  </a:moveTo>
                  <a:lnTo>
                    <a:pt x="17120" y="0"/>
                  </a:lnTo>
                  <a:lnTo>
                    <a:pt x="18400" y="3749"/>
                  </a:lnTo>
                  <a:lnTo>
                    <a:pt x="17807" y="3968"/>
                  </a:lnTo>
                  <a:lnTo>
                    <a:pt x="17057" y="1781"/>
                  </a:lnTo>
                  <a:cubicBezTo>
                    <a:pt x="16589" y="1781"/>
                    <a:pt x="16120" y="1500"/>
                    <a:pt x="15870" y="1062"/>
                  </a:cubicBezTo>
                  <a:lnTo>
                    <a:pt x="1656" y="5873"/>
                  </a:lnTo>
                  <a:cubicBezTo>
                    <a:pt x="1719" y="6373"/>
                    <a:pt x="1531" y="6873"/>
                    <a:pt x="1125" y="7185"/>
                  </a:cubicBezTo>
                  <a:lnTo>
                    <a:pt x="1875" y="9372"/>
                  </a:lnTo>
                  <a:lnTo>
                    <a:pt x="1281" y="9559"/>
                  </a:lnTo>
                  <a:lnTo>
                    <a:pt x="1" y="5779"/>
                  </a:lnTo>
                  <a:lnTo>
                    <a:pt x="1" y="5779"/>
                  </a:lnTo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5565600" y="4859125"/>
              <a:ext cx="442850" cy="191350"/>
            </a:xfrm>
            <a:custGeom>
              <a:rect b="b" l="l" r="r" t="t"/>
              <a:pathLst>
                <a:path extrusionOk="0" h="7654" w="17714">
                  <a:moveTo>
                    <a:pt x="1" y="0"/>
                  </a:moveTo>
                  <a:lnTo>
                    <a:pt x="17713" y="31"/>
                  </a:lnTo>
                  <a:lnTo>
                    <a:pt x="17713" y="7654"/>
                  </a:lnTo>
                  <a:lnTo>
                    <a:pt x="1" y="76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5565600" y="4859125"/>
              <a:ext cx="442850" cy="96075"/>
            </a:xfrm>
            <a:custGeom>
              <a:rect b="b" l="l" r="r" t="t"/>
              <a:pathLst>
                <a:path extrusionOk="0" h="3843" w="17714">
                  <a:moveTo>
                    <a:pt x="1" y="0"/>
                  </a:moveTo>
                  <a:lnTo>
                    <a:pt x="17713" y="31"/>
                  </a:lnTo>
                  <a:lnTo>
                    <a:pt x="17713" y="3842"/>
                  </a:lnTo>
                  <a:lnTo>
                    <a:pt x="1" y="38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5560925" y="4855200"/>
              <a:ext cx="452200" cy="199175"/>
            </a:xfrm>
            <a:custGeom>
              <a:rect b="b" l="l" r="r" t="t"/>
              <a:pathLst>
                <a:path extrusionOk="0" h="7967" w="18088">
                  <a:moveTo>
                    <a:pt x="7998" y="3531"/>
                  </a:moveTo>
                  <a:cubicBezTo>
                    <a:pt x="7998" y="3718"/>
                    <a:pt x="8029" y="4406"/>
                    <a:pt x="8810" y="4406"/>
                  </a:cubicBezTo>
                  <a:lnTo>
                    <a:pt x="9060" y="4406"/>
                  </a:lnTo>
                  <a:cubicBezTo>
                    <a:pt x="9247" y="4406"/>
                    <a:pt x="9278" y="4468"/>
                    <a:pt x="9278" y="4593"/>
                  </a:cubicBezTo>
                  <a:lnTo>
                    <a:pt x="9278" y="4655"/>
                  </a:lnTo>
                  <a:cubicBezTo>
                    <a:pt x="9278" y="4780"/>
                    <a:pt x="9216" y="4812"/>
                    <a:pt x="9060" y="4812"/>
                  </a:cubicBezTo>
                  <a:cubicBezTo>
                    <a:pt x="8654" y="4812"/>
                    <a:pt x="8247" y="4780"/>
                    <a:pt x="8091" y="4780"/>
                  </a:cubicBezTo>
                  <a:lnTo>
                    <a:pt x="8091" y="5405"/>
                  </a:lnTo>
                  <a:cubicBezTo>
                    <a:pt x="8404" y="5530"/>
                    <a:pt x="8466" y="5530"/>
                    <a:pt x="8841" y="5561"/>
                  </a:cubicBezTo>
                  <a:lnTo>
                    <a:pt x="8841" y="5905"/>
                  </a:lnTo>
                  <a:lnTo>
                    <a:pt x="9278" y="5905"/>
                  </a:lnTo>
                  <a:lnTo>
                    <a:pt x="9278" y="5561"/>
                  </a:lnTo>
                  <a:cubicBezTo>
                    <a:pt x="9684" y="5530"/>
                    <a:pt x="10091" y="5374"/>
                    <a:pt x="10091" y="4624"/>
                  </a:cubicBezTo>
                  <a:lnTo>
                    <a:pt x="10091" y="4468"/>
                  </a:lnTo>
                  <a:cubicBezTo>
                    <a:pt x="10091" y="4156"/>
                    <a:pt x="9966" y="3593"/>
                    <a:pt x="9310" y="3593"/>
                  </a:cubicBezTo>
                  <a:lnTo>
                    <a:pt x="9060" y="3593"/>
                  </a:lnTo>
                  <a:cubicBezTo>
                    <a:pt x="8841" y="3593"/>
                    <a:pt x="8810" y="3531"/>
                    <a:pt x="8810" y="3406"/>
                  </a:cubicBezTo>
                  <a:lnTo>
                    <a:pt x="8810" y="3343"/>
                  </a:lnTo>
                  <a:cubicBezTo>
                    <a:pt x="8810" y="3187"/>
                    <a:pt x="8872" y="3156"/>
                    <a:pt x="9122" y="3156"/>
                  </a:cubicBezTo>
                  <a:cubicBezTo>
                    <a:pt x="9372" y="3156"/>
                    <a:pt x="9716" y="3187"/>
                    <a:pt x="9997" y="3219"/>
                  </a:cubicBezTo>
                  <a:lnTo>
                    <a:pt x="9997" y="2594"/>
                  </a:lnTo>
                  <a:cubicBezTo>
                    <a:pt x="9778" y="2500"/>
                    <a:pt x="9591" y="2469"/>
                    <a:pt x="9278" y="2438"/>
                  </a:cubicBezTo>
                  <a:lnTo>
                    <a:pt x="9278" y="2094"/>
                  </a:lnTo>
                  <a:lnTo>
                    <a:pt x="8841" y="2094"/>
                  </a:lnTo>
                  <a:lnTo>
                    <a:pt x="8841" y="2438"/>
                  </a:lnTo>
                  <a:cubicBezTo>
                    <a:pt x="8372" y="2469"/>
                    <a:pt x="7998" y="2656"/>
                    <a:pt x="7998" y="3250"/>
                  </a:cubicBezTo>
                  <a:close/>
                  <a:moveTo>
                    <a:pt x="9060" y="969"/>
                  </a:moveTo>
                  <a:cubicBezTo>
                    <a:pt x="7373" y="938"/>
                    <a:pt x="6030" y="2313"/>
                    <a:pt x="6030" y="3968"/>
                  </a:cubicBezTo>
                  <a:cubicBezTo>
                    <a:pt x="5998" y="5655"/>
                    <a:pt x="7373" y="7030"/>
                    <a:pt x="9060" y="7030"/>
                  </a:cubicBezTo>
                  <a:cubicBezTo>
                    <a:pt x="10715" y="7030"/>
                    <a:pt x="12090" y="5655"/>
                    <a:pt x="12090" y="3999"/>
                  </a:cubicBezTo>
                  <a:cubicBezTo>
                    <a:pt x="12090" y="2313"/>
                    <a:pt x="10715" y="969"/>
                    <a:pt x="9060" y="969"/>
                  </a:cubicBezTo>
                  <a:close/>
                  <a:moveTo>
                    <a:pt x="1531" y="626"/>
                  </a:moveTo>
                  <a:cubicBezTo>
                    <a:pt x="1437" y="1094"/>
                    <a:pt x="1094" y="1500"/>
                    <a:pt x="625" y="1688"/>
                  </a:cubicBezTo>
                  <a:lnTo>
                    <a:pt x="625" y="6280"/>
                  </a:lnTo>
                  <a:cubicBezTo>
                    <a:pt x="1094" y="6436"/>
                    <a:pt x="1437" y="6842"/>
                    <a:pt x="1531" y="7342"/>
                  </a:cubicBezTo>
                  <a:lnTo>
                    <a:pt x="16557" y="7342"/>
                  </a:lnTo>
                  <a:cubicBezTo>
                    <a:pt x="16651" y="6873"/>
                    <a:pt x="16994" y="6467"/>
                    <a:pt x="17463" y="6280"/>
                  </a:cubicBezTo>
                  <a:lnTo>
                    <a:pt x="17463" y="1688"/>
                  </a:lnTo>
                  <a:cubicBezTo>
                    <a:pt x="16994" y="1532"/>
                    <a:pt x="16651" y="1126"/>
                    <a:pt x="16557" y="626"/>
                  </a:cubicBezTo>
                  <a:close/>
                  <a:moveTo>
                    <a:pt x="32" y="1"/>
                  </a:moveTo>
                  <a:lnTo>
                    <a:pt x="18088" y="1"/>
                  </a:lnTo>
                  <a:lnTo>
                    <a:pt x="18088" y="7967"/>
                  </a:lnTo>
                  <a:lnTo>
                    <a:pt x="16557" y="7967"/>
                  </a:lnTo>
                  <a:lnTo>
                    <a:pt x="16557" y="7967"/>
                  </a:lnTo>
                  <a:lnTo>
                    <a:pt x="0" y="7967"/>
                  </a:lnTo>
                  <a:lnTo>
                    <a:pt x="0" y="6186"/>
                  </a:lnTo>
                  <a:lnTo>
                    <a:pt x="32" y="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5561700" y="4855200"/>
              <a:ext cx="451425" cy="100000"/>
            </a:xfrm>
            <a:custGeom>
              <a:rect b="b" l="l" r="r" t="t"/>
              <a:pathLst>
                <a:path extrusionOk="0" h="4000" w="18057">
                  <a:moveTo>
                    <a:pt x="9029" y="969"/>
                  </a:moveTo>
                  <a:cubicBezTo>
                    <a:pt x="7342" y="938"/>
                    <a:pt x="5999" y="2313"/>
                    <a:pt x="5999" y="3968"/>
                  </a:cubicBezTo>
                  <a:lnTo>
                    <a:pt x="5999" y="3999"/>
                  </a:lnTo>
                  <a:lnTo>
                    <a:pt x="8060" y="3999"/>
                  </a:lnTo>
                  <a:cubicBezTo>
                    <a:pt x="7967" y="3812"/>
                    <a:pt x="7967" y="3625"/>
                    <a:pt x="7967" y="3531"/>
                  </a:cubicBezTo>
                  <a:lnTo>
                    <a:pt x="7967" y="3250"/>
                  </a:lnTo>
                  <a:cubicBezTo>
                    <a:pt x="7967" y="2656"/>
                    <a:pt x="8341" y="2469"/>
                    <a:pt x="8810" y="2438"/>
                  </a:cubicBezTo>
                  <a:lnTo>
                    <a:pt x="8810" y="2094"/>
                  </a:lnTo>
                  <a:lnTo>
                    <a:pt x="9247" y="2094"/>
                  </a:lnTo>
                  <a:lnTo>
                    <a:pt x="9247" y="2438"/>
                  </a:lnTo>
                  <a:cubicBezTo>
                    <a:pt x="9560" y="2469"/>
                    <a:pt x="9747" y="2500"/>
                    <a:pt x="9966" y="2594"/>
                  </a:cubicBezTo>
                  <a:lnTo>
                    <a:pt x="9966" y="3219"/>
                  </a:lnTo>
                  <a:cubicBezTo>
                    <a:pt x="9685" y="3187"/>
                    <a:pt x="9341" y="3156"/>
                    <a:pt x="9091" y="3156"/>
                  </a:cubicBezTo>
                  <a:cubicBezTo>
                    <a:pt x="8841" y="3156"/>
                    <a:pt x="8779" y="3187"/>
                    <a:pt x="8779" y="3343"/>
                  </a:cubicBezTo>
                  <a:lnTo>
                    <a:pt x="8779" y="3406"/>
                  </a:lnTo>
                  <a:cubicBezTo>
                    <a:pt x="8779" y="3531"/>
                    <a:pt x="8810" y="3593"/>
                    <a:pt x="9029" y="3593"/>
                  </a:cubicBezTo>
                  <a:lnTo>
                    <a:pt x="9279" y="3593"/>
                  </a:lnTo>
                  <a:cubicBezTo>
                    <a:pt x="9653" y="3593"/>
                    <a:pt x="9841" y="3781"/>
                    <a:pt x="9966" y="3999"/>
                  </a:cubicBezTo>
                  <a:lnTo>
                    <a:pt x="12059" y="3999"/>
                  </a:lnTo>
                  <a:cubicBezTo>
                    <a:pt x="12059" y="2313"/>
                    <a:pt x="10684" y="969"/>
                    <a:pt x="9029" y="969"/>
                  </a:cubicBezTo>
                  <a:close/>
                  <a:moveTo>
                    <a:pt x="1" y="1"/>
                  </a:moveTo>
                  <a:lnTo>
                    <a:pt x="18057" y="1"/>
                  </a:lnTo>
                  <a:lnTo>
                    <a:pt x="18057" y="3999"/>
                  </a:lnTo>
                  <a:lnTo>
                    <a:pt x="17432" y="3999"/>
                  </a:lnTo>
                  <a:lnTo>
                    <a:pt x="17432" y="1688"/>
                  </a:lnTo>
                  <a:cubicBezTo>
                    <a:pt x="16963" y="1532"/>
                    <a:pt x="16620" y="1126"/>
                    <a:pt x="16526" y="626"/>
                  </a:cubicBezTo>
                  <a:lnTo>
                    <a:pt x="1500" y="626"/>
                  </a:lnTo>
                  <a:cubicBezTo>
                    <a:pt x="1406" y="1094"/>
                    <a:pt x="1063" y="1500"/>
                    <a:pt x="594" y="1688"/>
                  </a:cubicBezTo>
                  <a:lnTo>
                    <a:pt x="594" y="3999"/>
                  </a:lnTo>
                  <a:lnTo>
                    <a:pt x="1" y="39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Poker Gaming Business Plan Infographics by Slidesgo">
  <a:themeElements>
    <a:clrScheme name="Simple Light">
      <a:dk1>
        <a:srgbClr val="182E3B"/>
      </a:dk1>
      <a:lt1>
        <a:srgbClr val="F7F0E1"/>
      </a:lt1>
      <a:dk2>
        <a:srgbClr val="FFFFFF"/>
      </a:dk2>
      <a:lt2>
        <a:srgbClr val="FFCE99"/>
      </a:lt2>
      <a:accent1>
        <a:srgbClr val="F9B70A"/>
      </a:accent1>
      <a:accent2>
        <a:srgbClr val="54A635"/>
      </a:accent2>
      <a:accent3>
        <a:srgbClr val="94DCEA"/>
      </a:accent3>
      <a:accent4>
        <a:srgbClr val="4FC3E1"/>
      </a:accent4>
      <a:accent5>
        <a:srgbClr val="204D77"/>
      </a:accent5>
      <a:accent6>
        <a:srgbClr val="EF2E36"/>
      </a:accent6>
      <a:hlink>
        <a:srgbClr val="182E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